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80" r:id="rId13"/>
    <p:sldId id="281" r:id="rId14"/>
    <p:sldId id="266" r:id="rId15"/>
    <p:sldId id="267" r:id="rId16"/>
    <p:sldId id="268" r:id="rId17"/>
    <p:sldId id="269" r:id="rId18"/>
    <p:sldId id="271" r:id="rId19"/>
    <p:sldId id="275" r:id="rId20"/>
    <p:sldId id="276" r:id="rId21"/>
    <p:sldId id="277" r:id="rId22"/>
    <p:sldId id="282" r:id="rId23"/>
    <p:sldId id="27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0T12:26:13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1722 24575,'1'-3'0,"-1"1"0,0-1 0,1 0 0,-1 1 0,1-1 0,2-3 0,0-5 0,1-2 0,1-1 0,0 1 0,12-24 0,-12 29 0,-1-1 0,0 0 0,0 0 0,-1 0 0,0 0 0,0 0 0,1-13 0,-2 9 0,0 0 0,1 0 0,1 0 0,4-11 0,-1 6 0,17-47 0,-23 62 0,0 0 0,0 1 0,0-1 0,0 1 0,1-1 0,-1 1 0,1 0 0,0 0 0,-1-1 0,1 1 0,0 0 0,0 1 0,0-1 0,3-2 0,3-1 0,0 1 0,16-7 0,0 0 0,-4 0 0,2 2 0,-1 0 0,42-11 0,-46 16 0,-1-2 0,0 0 0,-1-2 0,18-9 0,-22 11 0,3-1 0,0 0 0,1 2 0,-1 0 0,1 1 0,21-4 0,-24 8 0,1-1 0,-1 1 0,0 1 0,14 3 0,-9-2 0,20 1 0,-35-3 0,1 0 0,-1 0 0,0 0 0,1 0 0,-1 0 0,0-1 0,1 1 0,-1-1 0,0 0 0,0 0 0,1 1 0,-1-1 0,0-1 0,0 1 0,0 0 0,0-1 0,-1 1 0,1-1 0,3-2 0,75-74 0,5 6 0,-47 41 0,8-5 0,1 1 0,59-31 0,-81 51 0,-2-1 0,0-1 0,40-38 0,-58 50 0,1 0 0,0 1 0,0 0 0,1 1 0,7-4 0,9-4 0,-19 8 0,0 1 0,0 1 0,1-1 0,-1 1 0,1-1 0,-1 2 0,9-2 0,34 2 0,-21 1 0,95-1 0,-114 0 0,0-1 0,-1 0 0,1-1 0,9-3 0,-7 3 0,-1 0 0,11-2 0,-7 3 0,13-3 0,-20 2 0,-1 1 0,1-1 0,-1 1 0,0-1 0,0 0 0,5-4 0,2-2 0,0 0 0,-1-1 0,0 0 0,9-11 0,-16 18 0,-1-1 0,1 1 0,0 0 0,-1 0 0,1 0 0,0 0 0,0 1 0,0-1 0,6-1 0,3-1 0,16-2 0,-17 4 0,-6 1 0,-1 0 0,1 0 0,-1-1 0,1 1 0,-1-1 0,0 0 0,0-1 0,7-3 0,2-3 0,26-13 0,-24 14 0,19-13 0,-16 10 0,33-16 0,-6 3 0,15-17 0,-17 11 0,-38 27 0,-1-1 0,0 0 0,0 0 0,0-1 0,-1 1 0,0-1 0,1 0 0,3-9 0,4-3 0,-8 11 0,1 0 0,-1 0 0,0 0 0,0 0 0,0-1 0,-1 0 0,0 1 0,0-1 0,-1 0 0,1 0 0,-1 0 0,0-9 0,-2-5 0,1 10 0,-1-1 0,2 1 0,2-17 0,-3 25 0,1 0 0,0 0 0,0-1 0,0 1 0,0 1 0,1-1 0,-1 0 0,1 0 0,-1 0 0,1 1 0,0-1 0,0 1 0,0 0 0,0-1 0,0 1 0,1 0 0,2-2 0,5-2 0,1 1 0,0 0 0,0 1 0,21-6 0,-24 8 0,21-8 0,-19 6 0,1 1 0,0 0 0,0 0 0,0 1 0,15 0 0,-15 1 0,0 2 0,1-1 0,15 4 0,-23-3 0,0 1 0,0-1 0,-1 0 0,1 1 0,0 0 0,-1 0 0,1 0 0,-1 0 0,0 1 0,0-1 0,0 1 0,0 0 0,4 5 0,3 6 0,12 21 0,-20-30 0,0-1 0,0 1 0,-1 0 0,0 0 0,0 0 0,0 0 0,0 8 0,1 7 0,0-4 0,-1 0 0,-1 25 0,0 13 0,1-47 0,0 0 0,0 0 0,1 0 0,0 0 0,0-1 0,1 1 0,-1-1 0,1 0 0,1 1 0,3 5 0,1 2 0,-5-9 0,0 0 0,0-1 0,0 1 0,5 5 0,5 4 0,-12-12 0,1 0 0,-1 0 0,1 0 0,0 0 0,0 0 0,0 0 0,0 0 0,0-1 0,0 1 0,0-1 0,0 0 0,1 0 0,-1 0 0,0 0 0,5 1 0,6-1 0,0 0 0,20-1 0,-13-1 0,-18 1 0,1 0 0,-1 0 0,0 0 0,1 0 0,-1-1 0,4-1 0,-5 2 0,0-1 0,1 0 0,-1 1 0,0-1 0,-1 0 0,1 0 0,0 0 0,0 0 0,0 0 0,0 0 0,-1 0 0,1 0 0,0 0 0,0-2 0,5-9 0,0 1 0,0 0 0,12-14 0,-17 24 0,0 0 0,0 0 0,0 0 0,1 0 0,-1 0 0,0 0 0,1 0 0,-1 0 0,1 0 0,-1 1 0,1-1 0,-1 1 0,1-1 0,-1 1 0,1 0 0,-1-1 0,4 1 0,2 0 0,-1 1 0,1 0 0,7 1 0,6 1 0,0-1 0,37-3 0,-56 1 0,0 0 0,0-1 0,0 1 0,0 0 0,0-1 0,0 1 0,0-1 0,0 1 0,0-1 0,0 0 0,0 1 0,0-1 0,0 0 0,-1 0 0,1 1 0,0-1 0,1-2 0,0-1 0,1-1 0,2-7 0,-1 3 0,1-2 0,0 0 0,-1 0 0,7-22 0,-11 29 0,0 0 0,0 0 0,0 0 0,0-1 0,-2-6 0,1 7 0,1 0 0,-1 0 0,1 0 0,1-7 0,-1 9 0,0 1 0,0-1 0,1 1 0,-1 0 0,1-1 0,-1 1 0,1 0 0,0 0 0,-1-1 0,1 1 0,0 0 0,0 0 0,0 0 0,0 0 0,0 0 0,0 0 0,0 0 0,1 0 0,4-3 0,1 0 0,0 1 0,-1 1 0,1-1 0,0 1 0,8-1 0,0-1 0,3-1 0,35-9 0,-9 7 0,-39 6 0,-1 0 0,1 1 0,-1 0 0,1 0 0,0 0 0,-1 0 0,1 1 0,0-1 0,-1 1 0,1 1 0,-1-1 0,0 1 0,1 0 0,-1 0 0,0 0 0,5 4 0,-6-5 0,-1 1 0,0-1 0,0 1 0,0 0 0,-1 0 0,1 0 0,0 0 0,2 5 0,0 0 0,4 12 0,-5-11 0,7 13 0,-7-15 0,0-1 0,0 1 0,-1 0 0,0 0 0,0 0 0,1 8 0,-1-8 0,0 0 0,0-1 0,1 1 0,-1-1 0,1 1 0,0-1 0,1 0 0,7 9 0,-8-9 0,1 0 0,-1 0 0,0 1 0,0-1 0,3 9 0,8 31 0,-8-22 0,22 55 0,-23-65 0,1 0 0,1-1 0,15 23 0,-16-27 0,1 0 0,1-1 0,-1 0 0,1 0 0,14 9 0,-2-4 0,28 12 0,-40-20 0,49 21 0,-50-23 0,0 0 0,0-1 0,0 0 0,1 0 0,-1 0 0,12-1 0,43-9 0,-41 5 0,22-1 0,-35 5 0,0-1 0,0-1 0,0 1 0,-1-1 0,1-1 0,-1 1 0,10-6 0,-1-1 0,-12 7 0,0 0 0,-1 0 0,6-2 0,-7 3 0,0 1 0,-1-1 0,1 1 0,0 0 0,0 0 0,-1-1 0,1 1 0,0 1 0,0-1 0,0 0 0,2 1 0,10 4 0,21 9 0,-5-1 0,59 26 0,-27-12 0,-29-9 0,-5-3 0,-19-11 0,-1-1 0,0 0 0,18 4 0,4-3 0,0-1 0,34-1 0,-40-2 0,37 0 0,-54 1 0,-1 1 0,1 0 0,9 3 0,8 3 0,-22-7 0,0 0 0,0 0 0,0-1 0,0 2 0,0-1 0,-1 0 0,1 0 0,0 1 0,-1-1 0,1 1 0,-1-1 0,2 3 0,0 0 0,-1-1 0,0 1 0,0-1 0,0 1 0,2 6 0,-2-4 0,-1-1 0,0 1 0,0 0 0,0 0 0,-1 0 0,0 6 0,-4 37 0,2-36 0,0 9 0,-7 21 0,7-32 0,-2 0 0,1 0 0,-10 19 0,11-27 0,0 0 0,0-1 0,0 1 0,0 0 0,0-1 0,0 0 0,-1 1 0,-3 1 0,-2 2 0,-12 6 0,8-5 0,-12 5 0,-33 12 0,56-24 0,0 1 0,0-1 0,0 0 0,0 1 0,1-1 0,-1 1 0,0-1 0,0 1 0,0 0 0,1-1 0,-1 1 0,0 0 0,1-1 0,-1 1 0,1 0 0,-2 1 0,2-1 0,0 0 0,0 0 0,0 0 0,0 0 0,-1 0 0,1 0 0,0 0 0,1 0 0,-1-1 0,0 1 0,0 0 0,0 0 0,0 0 0,1 0 0,-1 0 0,0 0 0,1 1 0,5 8 0,-1-1 0,1 0 0,1 0 0,10 12 0,-5-7 0,8 7 0,25 23 0,2 1 0,-32-31 0,0-1 0,33 22 0,-20-16 0,-26-17 0,-1-1 0,1 1 0,-1-1 0,0 1 0,1-1 0,-1 1 0,0 0 0,0-1 0,0 1 0,1 4 0,7 20 0,-6-14 0,0-2 0,1 6 0,2 0 0,8 18 0,28 55 0,-34-74 0,-5-9 0,0 1 0,0-1 0,1 0 0,-1-1 0,6 6 0,1 4 0,-9-13 0,0 0 0,1 0 0,-1 0 0,1 0 0,-1 0 0,1-1 0,-1 1 0,1 0 0,2 1 0,7 4 0,-4-3 0,0 0 0,14 7 0,-19-10 0,1-1 0,0 1 0,-1 0 0,1-1 0,0 1 0,0-1 0,-1 0 0,1 0 0,0 0 0,0-1 0,0 1 0,3-1 0,3-2 0,-1 0 0,1 0 0,0 0 0,14-10 0,-20 11 0,-1 0 0,1-1 0,-1 1 0,5-7 0,-5 6 0,1 0 0,0-1 0,3-2 0,37-28 0,57-34 0,-70 51 0,-19 12 0,1-2 0,11-8 0,-20 13 0,-1 0 0,1 0 0,0-1 0,-1 1 0,0-1 0,3-3 0,-4 4 0,0 0 0,0 0 0,0 0 0,0 0 0,-1 0 0,1-1 0,-1 1 0,1 0 0,-1 0 0,0-5 0,-1-66 0,0 63 0,-1 1 0,-1-1 0,0 1 0,-3-9 0,3 10 0,0 0 0,-1-1 0,-1 1 0,1 0 0,-1 0 0,0 1 0,-1-1 0,-11-10 0,17 17 0,-1 1 0,1-1 0,-1 0 0,0 1 0,1-1 0,0 0 0,-1 0 0,1 1 0,-1-1 0,1 0 0,0 0 0,-1 0 0,1 0 0,0 1 0,0-1 0,0 0 0,0 0 0,-1 0 0,1 0 0,0 0 0,1 0 0,-1 0 0,0 0 0,0-1 0,1 0 0,0 1 0,0-1 0,-1 1 0,1-1 0,0 1 0,0-1 0,0 1 0,0 0 0,1 0 0,0-2 0,21-17 0,31-22 0,-51 40 0,-1 1 0,1-1 0,0 0 0,0 1 0,0-1 0,1 1 0,-1 0 0,3 0 0,-3 0 0,-1 1 0,1 0 0,-1 0 0,1 0 0,-1 0 0,1 1 0,-1-1 0,0 1 0,1-1 0,-1 1 0,4 2 0,3 1 0,15 7 0,0 1 0,33 23 0,-19-10 0,-33-22 0,0 0 0,0 0 0,1-1 0,-1 0 0,0 0 0,1-1 0,6 2 0,5 1 0,-4 0 0,0 1 0,0-1 0,15 10 0,-3-1 0,-15-9 0,-1 1 0,1 1 0,13 10 0,-17-11 0,1 0 0,10 5 0,-2-1 0,21 11 0,25 12 0,-55-28 0,0-1 0,0-1 0,1 1 0,-1-1 0,1 0 0,0 0 0,10 0 0,49 1 0,-54-3 0,17 0 0,54-1 0,-81 0 0,0 1 0,-1 0 0,1-1 0,0 1 0,0-1 0,-1 0 0,1 0 0,-1 1 0,1-1 0,0 0 0,-1 0 0,0-1 0,1 1 0,1-2 0,1-2 0,1 0 0,5-10 0,-7 10 0,1 0 0,-1 0 0,8-6 0,-8 8 0,0 0 0,0 1 0,0-1 0,1 1 0,-1 0 0,1 0 0,-1 1 0,5-2 0,-7 2 0,1 1 0,-1 0 0,0 0 0,0 0 0,1-1 0,-1 1 0,0 0 0,0 1 0,1-1 0,-1 0 0,0 0 0,0 0 0,1 1 0,-1-1 0,0 1 0,0-1 0,0 1 0,0-1 0,0 1 0,0 0 0,0 0 0,0 0 0,0-1 0,0 1 0,0 0 0,0 0 0,0 0 0,1 2 0,1 2 0,0-1 0,-1 1 0,1-1 0,-1 1 0,0 0 0,0 0 0,2 8 0,13 50 0,-15-51 0,-1-9 0,0 0 0,0 0 0,-1 0 0,1 0 0,-1 4 0,0-6 0,0 0 0,0 1 0,0-1 0,-1 0 0,1 0 0,0 1 0,-1-1 0,1 0 0,-1 0 0,1 0 0,-1 0 0,0 0 0,1 0 0,-1 0 0,0 0 0,-2 2 0,-2 2 0,-1-1 0,0 1 0,0-1 0,-12 6 0,-30 10 0,23-10 0,-25 10 0,50-19 0,-1-1 0,0 0 0,0 1 0,1-1 0,-1 0 0,0 1 0,1-1 0,-1 1 0,1 0 0,-1-1 0,0 1 0,1-1 0,-1 1 0,1 0 0,0-1 0,-1 1 0,1 0 0,-1 0 0,1-1 0,0 1 0,0 0 0,-1 0 0,1 0 0,0-1 0,0 1 0,0 0 0,0 2 0,0 0 0,1 0 0,-1 1 0,1-1 0,0 0 0,2 6 0,1 2 0,-3-6 0,1 0 0,0 0 0,0 0 0,0 0 0,0-1 0,1 1 0,4 5 0,8 11 0,36 48 0,-46-62 0,-1 0 0,5 8 0,-5-7 0,9 11 0,17 23 0,-9-7 0,-15-25 0,-1 0 0,1-1 0,11 13 0,-8-12 0,-5-5 0,-1-1 0,6 5 0,-6-7 0,0 0 0,-1 0 0,1 0 0,0 0 0,4 1 0,-6-2 0,1-1 0,-1 1 0,0-1 0,1 0 0,-1 0 0,1 0 0,-1 1 0,1-2 0,-1 1 0,1 0 0,-1 0 0,1 0 0,-1-1 0,3 0 0,7-3 0,-1-1 0,1 0 0,-1 0 0,0-1 0,0-1 0,0 0 0,14-14 0,-20 17 0,0 0 0,1 1 0,-1-1 0,1 1 0,0 0 0,-1 0 0,2 0 0,-1 0 0,0 1 0,0 0 0,1 1 0,-1-1 0,1 1 0,-1 0 0,1 0 0,-1 1 0,1 0 0,0 0 0,9 1 0,-6 1 0,-1-1 0,0 1 0,0 1 0,0 0 0,9 4 0,-6-1 0,-1 1 0,20 15 0,-16-10 0,-1-1 0,0-1 0,0 0 0,1-1 0,21 11 0,-20-13 0,23 16 0,-1 0 0,-6-5 0,-20-12 0,0 1 0,0-2 0,0 1 0,13 3 0,34 11 0,-28-8 0,-24-10 0,2 1 0,-1 0 0,0-1 0,0 0 0,15 1 0,-18-3 0,-1 0 0,1 1 0,-1-1 0,1 1 0,3 1 0,-6-2 0,0 1 0,0-1 0,0 1 0,0 0 0,0-1 0,0 1 0,0 0 0,0-1 0,0 1 0,-1 0 0,1 0 0,0 0 0,0 0 0,-1 0 0,1 0 0,-1 0 0,1 0 0,-1 0 0,1 0 0,0 1 0,2 14 0,0-1 0,-1 0 0,0 18 0,-1-18 0,0 0 0,1 0 0,5 20 0,-6-32 0,3 11 0,0 0 0,1-1 0,10 18 0,-7-16 0,19 26 0,-24-36 0,1-1 0,0 1 0,1-1 0,-1 0 0,1-1 0,-1 1 0,1-1 0,10 5 0,20 9 0,51 30 0,-85-46 0,3 1 0,0 1 0,0-1 0,-1 1 0,1 0 0,-1 1 0,6 5 0,7 13 0,-3-6 0,12 21 0,-21-31 0,-1 0 0,-1-1 0,1 1 0,-1 0 0,0 0 0,0 1 0,-1-1 0,2 8 0,0 2 0,1 4 0,-4-18 0,0-1 0,0 1 0,0-1 0,0 0 0,0 1 0,0-1 0,-1 1 0,1-1 0,0 0 0,-1 1 0,0 1 0,-4 5 0,-1 1 0,0-1 0,-12 12 0,9-11 0,6-5 0,1-1 0,-1 0 0,-1 0 0,1 0 0,0 0 0,-1 0 0,1-1 0,-1 0 0,0 0 0,0 0 0,0 0 0,0-1 0,0 1 0,-4 0 0,-17 3 0,0 1 0,-25 10 0,16-5 0,25-8 0,3-2 0,0 1 0,-10 5 0,14-6 0,-1 1 0,1 0 0,0-1 0,0 1 0,0 0 0,-1 0 0,2 0 0,-1 0 0,-2 3 0,-6 11 0,-15 27 0,11-15 0,-11 26 0,21-43 0,2-5 0,-1 1 0,-3 6 0,4-11 0,1 0 0,0 0 0,-1 0 0,1 0 0,-1-1 0,0 1 0,0 0 0,1-1 0,-5 3 0,-11 5 0,0 0 0,-1-1 0,-22 6 0,21-7 0,0 1 0,-31 19 0,-6 6 0,26-16 0,20-12 0,1 0 0,0 1 0,0 0 0,0 0 0,1 1 0,-9 9 0,-2 5 0,13-15 0,0 1 0,0-1 0,0 1 0,1 1 0,0-1 0,-5 11 0,3 1 0,0 0 0,2 1 0,0-1 0,-2 22 0,5-31 0,-2 19 0,-3 15 0,5-39 0,1 1 0,-1-1 0,0 1 0,-1-1 0,-4 9 0,-47 66 0,51-77 0,0 1 0,0 0 0,-1-1 0,1 0 0,-1 0 0,0 0 0,0 0 0,-7 3 0,-2 0 0,-20 6 0,23-9 0,1 0 0,0 0 0,0 1 0,1 0 0,-13 9 0,6-2 0,11-9 0,0 0 0,0 1 0,1 0 0,-1 0 0,1 0 0,0 0 0,0 0 0,0 1 0,0-1 0,-4 8 0,-4 12 0,-11 23 0,4-12 0,-3 5 0,18-34 0,0 0 0,-1-1 0,1 0 0,-1 0 0,-8 7 0,-102 71 0,104-77 0,0 0 0,-1 0 0,0-1 0,1-1 0,-1 0 0,0-1 0,-18 2 0,-4-1 0,-38-4 0,25 0 0,-146 1 0,182 0 0,0-1 0,0-1 0,1 0 0,-1-1 0,0 0 0,-17-8 0,23 9 0,-3-1 0,-15-5 0,20 8 0,-1-1 0,0 1 0,0 0 0,0-1 0,1 1 0,-1 1 0,0-1 0,-5 1 0,2 1 0,1 0 0,-1 1 0,1-1 0,0 1 0,0 0 0,0 1 0,0-1 0,0 1 0,1 0 0,-7 7 0,9-7 0,0-1 0,0 0 0,0 1 0,0-1 0,1 1 0,0 0 0,-1-1 0,0 6 0,1-3 0,-1-1 0,1 1 0,-4 4 0,-6 17 0,8-20 0,1 0 0,-1 0 0,-1-1 0,-7 12 0,1-6 0,-13 11 0,4-4 0,-87 87 0,102-102 0,1 1 0,-1-1 0,-3 7 0,-4 6 0,8-13 0,0-1 0,0 0 0,0 0 0,0-1 0,0 1 0,-1-1 0,1 0 0,-7 3 0,8-4 0,1 0 0,-1-1 0,1 1 0,-1-1 0,0 0 0,1 0 0,-1 1 0,0-1 0,1 0 0,-4-1 0,4 1 0,0 0 0,0-1 0,0 1 0,0-1 0,0 1 0,0-1 0,0 1 0,0-1 0,0 0 0,0 1 0,0-1 0,0 0 0,0 0 0,1 0 0,-1 0 0,0 0 0,0-1 0,0 0 0,0 1 0,0-1 0,0 0 0,0 1 0,-1-1 0,1 1 0,0-1 0,-1 1 0,1 0 0,-1-1 0,1 1 0,-1 0 0,0 0 0,1 0 0,-1 0 0,0 1 0,0-1 0,1 0 0,-1 1 0,0-1 0,-4 1 0,-15-3 0,-1-2 0,-22-6 0,35 8 0,0-1 0,-13-7 0,-6-3 0,23 12 0,-36-16 0,35 14 0,-1 1 0,2-1 0,-1 0 0,-7-7 0,-12-11 0,-10-11 0,-7-18 0,15 16 0,25 33 0,0 0 0,0 0 0,0 0 0,0 1 0,0-1 0,0 1 0,-1-1 0,-3-1 0,-1 1 0,-12-3 0,-3-1 0,5 0 0,-1-1 0,0 1 0,-23-4 0,35 9 0,0 0 0,0 1 0,0 0 0,0 0 0,0 0 0,0 1 0,0 0 0,0 0 0,0 1 0,0-1 0,-7 4 0,8-2 0,-1-1 0,1 1 0,0 0 0,0 1 0,0-1 0,0 1 0,1 0 0,-1 0 0,1 1 0,0-1 0,-5 8 0,4-6 0,0 0 0,0-1 0,-1 0 0,1 0 0,-1 0 0,0-1 0,-13 7 0,-18 6 0,27-13 0,6-2 0,-1 0 0,0-1 0,0 0 0,0 0 0,-7 0 0,-27-2 0,18 1 0,5 0 0,-31-2 0,42 1 0,-1 0 0,1 0 0,0 0 0,0-1 0,0 0 0,-9-5 0,-30-21 0,26 16 0,-4-1 0,14 9 0,1-1 0,-1 0 0,-11-10 0,-20-18 0,26 24 0,-22-24 0,29 28 0,-1-1 0,1 1 0,-11-7 0,3 2 0,5 2 0,7 7 0,0-1 0,0 0 0,0 1 0,0 0 0,0-1 0,0 1 0,0 0 0,-1 0 0,1 0 0,0 0 0,-1 1 0,-3-2 0,-15 1 0,-23 2 0,-7-1 0,43-1 0,0-1 0,1 1 0,-13-5 0,-8-2 0,11 4 0,-22-10 0,11 4 0,16 6 0,0-1 0,1 0 0,0-1 0,-15-10 0,-3-9 0,22 19 0,0 1 0,0-1 0,0 1 0,0 0 0,-1 1 0,-13-7 0,12 8 0,0 0 0,-1 1 0,1-1 0,0 2 0,-14-1 0,16 1 0,-1 0 0,0-1 0,1 1 0,-9-4 0,5 2 0,-11-2 0,18 4 0,1 1 0,-1 0 0,1-1 0,-1 2 0,0-1 0,1 0 0,-6 2 0,7-1 0,1-1 0,-1 1 0,0 0 0,0 0 0,1 0 0,-1 0 0,1 0 0,-1 0 0,1 0 0,-1 1 0,1-1 0,-1 0 0,1 1 0,-1 2 0,-2 1 0,1 0 0,0 1 0,-2 7 0,3-7 0,0-1 0,-1 1 0,-4 6 0,3-6 0,-1-1 0,1 1 0,-7 5 0,10-10 0,0 0 0,0 0 0,0 0 0,0 0 0,0 0 0,-1 0 0,1-1 0,0 1 0,-1 0 0,1-1 0,0 1 0,-1-1 0,1 0 0,-1 1 0,1-1 0,-1 0 0,1 0 0,0 0 0,-1 0 0,1 0 0,-3 0 0,3-1 0,0 1 0,1-1 0,-1 1 0,0-1 0,1 0 0,-1 1 0,0-1 0,1 0 0,-1 1 0,1-1 0,-1 0 0,1 0 0,-1 1 0,1-1 0,-1 0 0,1 0 0,0 0 0,-1 0 0,1 1 0,0-1 0,0 0 0,0 0 0,0-2 0,-1-2 0,1-1 0,0-10 0,1 10 0,-1-1 0,0 0 0,-1 0 0,0 1 0,0-1 0,-2-7 0,2 10 0,0-1 0,-1 1 0,0 0 0,0 0 0,0 0 0,0 0 0,0 0 0,-5-5 0,5 7 0,-1-1 0,0 1 0,0 0 0,1 0 0,-1 1 0,-6-3 0,5 2 0,0-1 0,-6-3 0,8 4 0,-1 1 0,1-1 0,-1 1 0,1 0 0,-1 0 0,0 0 0,1 0 0,-1 1 0,0-1 0,-3 0 0,-2 1 0,1 0 0,-13 1 0,19-1 0,0 0 0,1 1 0,-1-1 0,0 0 0,0 1 0,0-1 0,0 0 0,1 1 0,-1-1 0,0 1 0,0-1 0,1 1 0,-1-1 0,0 1 0,1 0 0,-1-1 0,0 1 0,1 0 0,-1 0 0,1-1 0,-1 1 0,1 0 0,0 0 0,-1 0 0,1 0 0,0 0 0,-1 0 0,1 0 0,0 1 0,-1 4 0,1-1 0,0 0 0,0 1 0,1 6 0,-1-2 0,1 1 0,-1 2 0,0 19 0,-1-28 0,1 1 0,-1-1 0,0 1 0,0-1 0,-1 0 0,1 0 0,-1 0 0,-2 5 0,1-2 0,0 0 0,-4 12 0,4-10 0,-6 13 0,6-16 0,1-1 0,0 0 0,0 1 0,1 0 0,-1 0 0,1-1 0,0 1 0,1 0 0,-1 0 0,2 10 0,-2-10 0,1 1 0,-1-1 0,-2 8 0,2-6 0,-2 14 0,5 40 0,-2-62 0,0 1 0,-1-1 0,1 1 0,0-1 0,0 1 0,0-1 0,0 1 0,0-1 0,0 1 0,-1-1 0,1 0 0,0 1 0,0-1 0,-1 1 0,1-1 0,0 1 0,0-1 0,-1 0 0,1 1 0,-1-1 0,1 0 0,0 0 0,-1 1 0,1-1 0,-1 0 0,1 0 0,0 1 0,-1-1 0,1 0 0,-1 0 0,1 0 0,-1 0 0,1 0 0,-1 0 0,-3 1 0,1-1 0,0 0 0,-7 0 0,7 0 0,-14-1 0,-29-5 0,40 4 0,-1 1 0,-11 0 0,16 1 0,0 0 0,0 0 0,0 0 0,0 1 0,-1-1 0,1 1 0,0-1 0,0 1 0,0 0 0,0 0 0,0 0 0,-2 2 0,-2 2 0,1 0 0,-1 0 0,1 1 0,-9 11 0,-14 28 0,5-8 0,12-19 0,0 1 0,-11 29 0,20-43 0,0 0 0,1 1 0,0-1 0,0 0 0,0 8 0,0-6 0,1 0 0,-4 11 0,0-4 0,3-9 0,0-1 0,0 1 0,0-1 0,-1 0 0,0 0 0,1 0 0,-2 0 0,1 0 0,-5 7 0,-32 38 0,34-45 0,1 0 0,-1 0 0,0-1 0,-6 4 0,8-5 0,0-1 0,0 0 0,0 0 0,1 0 0,-1 0 0,-1-1 0,1 1 0,0-1 0,0 0 0,0 0 0,0 0 0,0 0 0,0-1 0,0 1 0,0-1 0,0 0 0,0 0 0,0 0 0,0 0 0,0 0 0,-4-4 0,-11-8 0,12 8 0,-11-6 0,10 6 0,1 1 0,-1-2 0,1 1 0,0-1 0,0 0 0,1 0 0,-6-8 0,-13-15 0,21 26 0,0 0 0,0 1 0,-1-1 0,1 1 0,-7-4 0,10 5 0,-1 1 0,0-1 0,0 1 0,0 0 0,0-1 0,0 1 0,0 0 0,0 0 0,0 0 0,0-1 0,0 1 0,0 0 0,0 1 0,0-1 0,0 0 0,0 0 0,0 0 0,0 1 0,0-1 0,0 0 0,0 1 0,0-1 0,0 1 0,0-1 0,0 1 0,1-1 0,-2 2 0,-2 3 0,0 0 0,-4 8 0,-5 5 0,4-6 0,6-8 0,1 0 0,-1-1 0,-6 6 0,8-8 0,0 0 0,-1 0 0,0 0 0,1 0 0,-1 0 0,0 0 0,1 0 0,-1-1 0,0 1 0,0-1 0,1 1 0,-4-1 0,-23 4 0,-11 1 0,38-5 0,-99-1 0,89 0 0,1 0 0,-1-1 0,-12-5 0,-31-13 0,18 6 0,-15 0 0,38 11 0,-1-1 0,1 0 0,0-1 0,-16-8 0,27 12 0,1 0 0,0 1 0,0-1 0,0 0 0,0 0 0,0 0 0,0 0 0,0 0 0,0 0 0,0 0 0,0 0 0,1 0 0,-1 0 0,0 0 0,1-1 0,-1 1 0,1 0 0,-1-1 0,1 1 0,-1 0 0,1-1 0,0 1 0,0-1 0,0 1 0,0 0 0,0-1 0,0 1 0,0-1 0,0 1 0,0 0 0,1-1 0,-1 1 0,0-1 0,1 0 0,2-6 0,-2 0 0,1 0 0,-1-1 0,0-8 0,0 12 0,-1-1 0,-1 1 0,1 0 0,-1-1 0,0 1 0,0 0 0,-2-7 0,0 7 0,1 0 0,0 1 0,-1-1 0,0 1 0,0 0 0,-1 0 0,1 0 0,-7-6 0,-4-2 0,-16-10 0,25 19 0,0-1 0,-2 1 0,1 0 0,0 0 0,-1 1 0,-11-3 0,-1 0 0,2 0 0,11 4 0,1-1 0,0 1 0,0-1 0,0 0 0,0-1 0,0 1 0,-5-5 0,-2-3 0,2 0 0,-1-1 0,-15-21 0,13 16 0,-18-19 0,-30-28 0,50 52 0,-32-35 0,37 41 0,-11-8 0,-3-1 0,11 6 0,-1 1 0,0 1 0,0 0 0,-1 1 0,-19-8 0,22 9 0,0 0 0,0-1 0,-8-5 0,-5-4 0,16 10 0,0 0 0,0 0 0,0 0 0,1-1 0,-1 0 0,1 0 0,0 0 0,-6-12 0,4 9 0,1-1 0,-11-10 0,11 12 0,-1 1 0,2-1 0,-1-1 0,1 1 0,-6-14 0,-4-7 0,4 13 0,-21-26 0,30 40 0,-15-20 0,-37-40 0,46 53 0,-9-11 0,11 11 0,-1 1 0,-9-10 0,6 10 0,-19-12 0,15 12 0,10 5 0,0 0 0,0 1 0,-5-2 0,-8-4 0,14 6 0,-22-12 0,0-2 0,-41-33 0,58 41 0,-2 0 0,1-1 0,0 0 0,-11-15 0,11 12 0,-12-24 0,17 27 0,1 4 0,0-1 0,0 1 0,0-1 0,-1 1 0,0 0 0,0 0 0,-5-5 0,6 6 0,-1 0 0,0 0 0,1 0 0,-3-4 0,3 3 0,-1 0 0,-5-6 0,-21-15 0,20 18 0,1 1 0,1-1 0,-14-16 0,17 18 0,0 1 0,0 0 0,0 1 0,-1-1 0,0 1 0,-6-5 0,5 4 0,-4-1 0,-11-5 0,5 2 0,12 7 0,-1-1 0,-6-1 0,-7-3 0,5 1 0,6 2 0,1 1 0,0-1 0,0 0 0,-5-4 0,-8-6 0,8 6 0,1-1 0,-16-15 0,22 19 0,0 0 0,0-1 0,1 1 0,0-1 0,0 0 0,0 0 0,0 0 0,1-1 0,-3-5 0,-5-18 0,6 19 0,0 0 0,1 0 0,0-1 0,0 0 0,1 1 0,-1-14 0,3 23 0,0-1 0,0-1 0,0 1 0,0-1 0,-1 1 0,1-1 0,-1 1 0,1-1 0,-1 1 0,0 0 0,-2-5 0,-8-15 0,-9-25 0,-8-16 0,26 59 0,-32-55 0,28 48 0,-2 1 0,1 0 0,-14-12 0,18 19 0,-5-6 0,-17-11 0,-36-22 0,59 40 0,0 1 0,0-1 0,1 0 0,-1 1 0,0-1 0,1 0 0,-1 0 0,1 0 0,-1 0 0,1 0 0,0-1 0,0 1 0,0 0 0,-1-5 0,1 1 0,0 0 0,0 0 0,1-1 0,0-11 0,0 8 0,1 0 0,2-12 0,-2 18 0,0 0 0,0 0 0,1 0 0,-1 0 0,1 0 0,0 0 0,4-6 0,2-1 0,-5 8 0,0-1 0,0 0 0,-1 1 0,0-1 0,1 0 0,-1 0 0,-1 0 0,1 0 0,1-5 0,2-22 0,-3 17 0,0 1 0,7-21 0,-6 26 0,-2 4 0,0 1 0,1-1 0,-1 1 0,1-1 0,0 1 0,-1 0 0,6-6 0,-1 2 0,0-1 0,0 1 0,0-1 0,-1-1 0,7-13 0,-8 15 0,0-1 0,-1-1 0,1 0 0,-1 1 0,-1-1 0,3-13 0,-5 19 0,0-1 0,0 0 0,-1 1 0,1-1 0,-1 1 0,0-1 0,0 1 0,0-1 0,0 1 0,-1-1 0,1 1 0,-1 0 0,-4-6 0,4 6 0,0 0 0,0 1 0,0-1 0,-1 0 0,1 1 0,-1 0 0,1-1 0,-1 1 0,0 0 0,0 1 0,0-1 0,0 0 0,0 1 0,-4-2 0,0 2 0,1 0 0,-11 1 0,12 0 0,0 0 0,0-1 0,0 1 0,0-1 0,-10-3 0,4 0 0,-18-11 0,25 13 0,0-1 0,0 0 0,0 0 0,1 0 0,-1-1 0,1 1 0,-4-6 0,-1 0 0,0 1 0,-1-1 0,-17-12 0,-26-14 0,33 23 0,-19-15 0,33 22 0,-1 1 0,1-1 0,1 0 0,-1-1 0,1 1 0,0-1 0,-7-11 0,9 11 0,0 0 0,0-1 0,-3-12 0,4 12 0,0-2 0,0-1 0,0 1 0,1-16 0,0-9 0,0 29 0,-1 0 0,0 0 0,0 0 0,0 1 0,-1-1 0,0 0 0,0 1 0,0 0 0,0-1 0,-4-4 0,-2-2 0,-1 0 0,-11-11 0,18 20 0,1 0 0,-1-1 0,0 1 0,1 0 0,-1-1 0,1 1 0,0-1 0,0 1 0,0-1 0,-1-4 0,0 0 0,1 0 0,0-13 0,1 4 0,-1 11 0,0 1 0,0-1 0,0 1 0,-4-10 0,3 10 0,1 0 0,0-1 0,-1 1 0,1-1 0,0-6 0,0 6 0,1 1 0,0 0 0,1 0 0,-1 0 0,2-6 0,-2 10 0,0-1 0,0 0 0,0 1 0,1-1 0,-1 0 0,0 1 0,0-1 0,1 0 0,-1 1 0,0-1 0,1 0 0,-1 1 0,1-1 0,-1 1 0,1-1 0,-1 1 0,1-1 0,-1 1 0,1 0 0,0-1 0,-1 1 0,1 0 0,-1-1 0,1 1 0,0 0 0,-1 0 0,1-1 0,0 1 0,-1 0 0,1 0 0,0 0 0,-1 0 0,1 0 0,0 0 0,-1 0 0,1 0 0,0 0 0,-1 1 0,2-1 0,0 1 0,0 0 0,-1 0 0,1 0 0,-1 0 0,1 0 0,-1 1 0,1-1 0,-1 1 0,0-1 0,1 1 0,-1-1 0,0 1 0,0-1 0,0 1 0,1 2 0,-1-2 0,0 1 0,1-1 0,-1 0 0,0 0 0,1 0 0,0 0 0,0 0 0,-1 0 0,4 1 0,-2-1 0,1 0 0,0-1 0,0 1 0,0-1 0,7 1 0,-6-1 0,0 0 0,0 0 0,5 3 0,0 1 0,-1 0 0,0 0 0,13 11 0,-19-13 0,0 0 0,-1-1 0,1 1 0,-1 1 0,0-1 0,4 6 0,-4-6 0,0 1 0,0 0 0,1-1 0,5 7 0,-5-7 0,1 0 0,-1 0 0,0 1 0,0-1 0,-1 1 0,1 0 0,-1 0 0,0 0 0,0 0 0,0 1 0,0-1 0,1 6 0,-3-8-195,1 1 0,0-1 0,-1 0 0,1 0 0,0 1 0,2 2 0,0-1-6631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908AE-18CC-3C16-9CA3-F42DD6ADE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921B0-20C1-F1A6-5F49-9B483454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384D0-10DB-2C2B-36FC-BB42E1246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6104B-EF64-78BB-3702-ADA24A30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719EA-6A6C-739C-E521-92413830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10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C511-E38F-02BE-6DE0-D37A5AFD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544F9-E36D-88E1-9013-03CB8CA7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959B8-F433-2287-846B-C96A3C0E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C1792-6E95-A7D8-70E0-4DF6C180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50E76-DF03-6869-6377-65F6E307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58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20C90-14D1-1D1A-AE75-4D5DD164F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A7911-6180-598B-FD78-7A652BD02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DDC8B-278A-1F0B-99F2-098D2E5A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35B1B-19A8-B519-72F7-310BC0CD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DDA81-ED0D-7BA2-D1FD-126257CF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54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7460-2755-B304-8574-4C2DBBF85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D91EC-E44F-7B54-F783-9069444C6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B7C22-03FF-6250-81CC-802BD86E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A96A9-429D-8AF0-1B25-5D487226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BD2C7-AD83-C6D2-7C40-7C3F9744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92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4F2B-4889-DA0A-A720-6D4E96BF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BD0C7-DD49-179E-2A1C-02EFA42E2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27809-8B25-3469-08ED-8E6086E6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04388-CEA9-9F09-EF14-0C28676C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A1767-41F9-C518-9098-E4E3A17C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43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53B4-7AC4-A67E-3F8D-F6FC54B2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4287-4707-EC6F-46D2-6D4206429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B1AD6-CF61-023E-0B6A-3573D21FF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4E88A-A538-A412-DEDB-16DB20BE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C9C1D-5BAB-8D5A-FB02-B3DA5DA9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9DDE1-A725-99B8-109A-01F3C0A5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01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50070-FCEA-210A-FA0F-E1AE78FA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5ABDE-D97F-D538-59D6-65BC13D84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5C3D1-006F-DF7F-EE92-0542BFBE6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5C434-BBDF-1D04-C547-B93B9980B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9D33D7-4576-9D38-BC35-313778ABD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8540E-7F2E-E00A-0169-0C9F14A7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9AF3E3-E1C2-64E3-01DC-6748CC5B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717FD-73E8-A44E-114B-59EAE4E6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35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AFA4-0EC8-3706-3144-DEB492FBD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40B07-8194-251D-636F-901307A2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5EDD6-9EF5-F2EB-8505-4D0B18FD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8797F-03A2-E9AC-0E94-D028FF07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14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E38F8-0BCD-E361-7D49-B40A5FE4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64C9E6-9941-795C-485F-9236419B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B9DD0-BEE9-B16D-441E-03F087FD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46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75D1-D873-BE3A-7044-35EACC29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5F64-AF2B-F68C-F9FA-5A8CBD4E6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A8691-B6BF-A519-FC7C-C1FEA2A78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21472-76AB-5CF5-1967-504B69B5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DB0AB-47E6-E894-65FD-641BC1BDF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EA728-1BE5-3BC1-FE7D-3BB9AC9A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83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5D40-E9F8-0BD4-6D92-F7FD978F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117C17-8C95-B6D3-46B9-F99281203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7CFF7-1FB0-D7B5-B80B-A641AA2AD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BBDB1-789F-08D6-D637-7ED4665B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4D181-64F8-89AC-196A-D7680932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F2713-C044-9E52-7A39-C43DDC07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29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BE9F2-8C38-D1D1-36DC-B9401169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174FD-7E24-07A9-FB87-CC1192D48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B0C6-536B-2A7D-F125-128CFFEF8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108EFC-C5DB-4A10-8F37-D3AD6383EAE8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19D19-6A6F-2F4E-4592-D904498C2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B355-DCCD-459F-B864-9A0D4F350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292579-EF94-463D-93B2-D2E24433C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69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mmer in a rock wall&#10;&#10;Description automatically generated">
            <a:extLst>
              <a:ext uri="{FF2B5EF4-FFF2-40B4-BE49-F238E27FC236}">
                <a16:creationId xmlns:a16="http://schemas.microsoft.com/office/drawing/2014/main" id="{D763A517-5BD8-2047-19ED-680F3F985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975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0A51AE-C57F-38E8-9E8E-055557B87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63" y="4056040"/>
            <a:ext cx="6118698" cy="2387600"/>
          </a:xfrm>
        </p:spPr>
        <p:txBody>
          <a:bodyPr>
            <a:normAutofit fontScale="90000"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2700" b="1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NOVÉ LOKALITY SUBVULKANICKÝCH HORNIN</a:t>
            </a:r>
            <a:r>
              <a:rPr lang="cs-CZ" sz="27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8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2700" b="1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2700" b="1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700" b="1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 VÝCHODNÍ ČÁSTI CENTRÁLNÍHO</a:t>
            </a:r>
            <a:r>
              <a:rPr lang="cs-CZ" sz="27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2700" b="1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2700" b="1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700" b="1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MOLDANUBICKÉHO PLUTONU</a:t>
            </a:r>
            <a:r>
              <a:rPr lang="cs-CZ" sz="8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cs-CZ" sz="27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700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700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700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 Zachař &amp; Přemysl Pořádek</a:t>
            </a:r>
            <a:r>
              <a:rPr lang="cs-CZ" sz="700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cs-CZ" sz="2400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2400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400" kern="10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7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19CED-C284-7DB5-91B3-2066AC709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9687" y="5872934"/>
            <a:ext cx="3842427" cy="16557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</a:rPr>
              <a:t> Konference Geopark Telč</a:t>
            </a:r>
            <a:r>
              <a:rPr lang="cs-CZ" sz="7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</a:rPr>
              <a:t> 23.4. 2024</a:t>
            </a:r>
            <a:r>
              <a:rPr lang="cs-CZ" sz="700" dirty="0">
                <a:highlight>
                  <a:srgbClr val="000000"/>
                </a:highlight>
              </a:rPr>
              <a:t>.</a:t>
            </a:r>
            <a:r>
              <a:rPr lang="cs-CZ" sz="2400" b="1" kern="100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2863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8DF8-D89F-B70D-36A0-98EDB875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24"/>
            <a:ext cx="10515600" cy="895546"/>
          </a:xfrm>
        </p:spPr>
        <p:txBody>
          <a:bodyPr/>
          <a:lstStyle/>
          <a:p>
            <a:pPr algn="ctr"/>
            <a:r>
              <a:rPr lang="cs-CZ" dirty="0"/>
              <a:t>Pivničky - mineralogie</a:t>
            </a:r>
          </a:p>
        </p:txBody>
      </p:sp>
      <p:pic>
        <p:nvPicPr>
          <p:cNvPr id="5" name="Content Placeholder 4" descr="A collage of images of different types of ice&#10;&#10;Description automatically generated">
            <a:extLst>
              <a:ext uri="{FF2B5EF4-FFF2-40B4-BE49-F238E27FC236}">
                <a16:creationId xmlns:a16="http://schemas.microsoft.com/office/drawing/2014/main" id="{C32EFBF8-75A1-1B73-571A-871E3B92B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830219" y="2735687"/>
            <a:ext cx="10267611" cy="3867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12DB1-FD1D-63E7-0B82-AB04CF4B7C81}"/>
              </a:ext>
            </a:extLst>
          </p:cNvPr>
          <p:cNvSpPr txBox="1"/>
          <p:nvPr/>
        </p:nvSpPr>
        <p:spPr>
          <a:xfrm>
            <a:off x="754143" y="1001228"/>
            <a:ext cx="104197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Tmavá slída (,,biotit“): </a:t>
            </a:r>
            <a:r>
              <a:rPr lang="cs-CZ" sz="2800" dirty="0"/>
              <a:t>bohatá železem a titanem</a:t>
            </a:r>
            <a:endParaRPr lang="cs-CZ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Ilmenit</a:t>
            </a:r>
            <a:r>
              <a:rPr lang="cs-CZ" sz="2800" dirty="0"/>
              <a:t>: vysoce obohacený zinkem</a:t>
            </a:r>
            <a:endParaRPr lang="cs-CZ" sz="28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Fluorapatit</a:t>
            </a:r>
            <a:r>
              <a:rPr lang="cs-CZ" sz="2800" dirty="0"/>
              <a:t>: hojný v celé hornině</a:t>
            </a:r>
            <a:endParaRPr lang="cs-CZ" sz="2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205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21D0-7729-9594-66F6-6F121CD5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058" y="365125"/>
            <a:ext cx="5565742" cy="1325563"/>
          </a:xfrm>
        </p:spPr>
        <p:txBody>
          <a:bodyPr/>
          <a:lstStyle/>
          <a:p>
            <a:pPr algn="ctr"/>
            <a:r>
              <a:rPr lang="cs-CZ" dirty="0"/>
              <a:t>(Ultra-)mafické horniny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4538-579E-FF14-A788-3228F30EA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02" y="631596"/>
            <a:ext cx="4458878" cy="5545367"/>
          </a:xfrm>
        </p:spPr>
        <p:txBody>
          <a:bodyPr/>
          <a:lstStyle/>
          <a:p>
            <a:r>
              <a:rPr lang="cs-CZ" dirty="0"/>
              <a:t>Lom Rácov: těžba firmou Granit Rácov, s.r.o.</a:t>
            </a:r>
          </a:p>
          <a:p>
            <a:r>
              <a:rPr lang="cs-CZ" dirty="0"/>
              <a:t>kvalitní odkryv roje tmavých žil v lomu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A close-up of a rock&#10;&#10;Description automatically generated">
            <a:extLst>
              <a:ext uri="{FF2B5EF4-FFF2-40B4-BE49-F238E27FC236}">
                <a16:creationId xmlns:a16="http://schemas.microsoft.com/office/drawing/2014/main" id="{46113A30-91B7-F89E-7EC3-F9B25392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69683" y="3216690"/>
            <a:ext cx="5083039" cy="3393906"/>
          </a:xfrm>
          <a:prstGeom prst="rect">
            <a:avLst/>
          </a:prstGeom>
        </p:spPr>
      </p:pic>
      <p:pic>
        <p:nvPicPr>
          <p:cNvPr id="8" name="Picture 7" descr="A couple of people walking on a dirt road&#10;&#10;Description automatically generated">
            <a:extLst>
              <a:ext uri="{FF2B5EF4-FFF2-40B4-BE49-F238E27FC236}">
                <a16:creationId xmlns:a16="http://schemas.microsoft.com/office/drawing/2014/main" id="{E445E68E-F3E5-204F-B109-D196CC2960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89" y="1653635"/>
            <a:ext cx="6709833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76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8D18-1638-D413-D4DA-09E147FF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573" y="1156976"/>
            <a:ext cx="2897171" cy="132556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 2 m mocné</a:t>
            </a:r>
            <a:br>
              <a:rPr lang="cs-CZ" sz="3600" dirty="0"/>
            </a:br>
            <a:r>
              <a:rPr lang="cs-CZ" sz="3600" dirty="0"/>
              <a:t> </a:t>
            </a:r>
            <a:br>
              <a:rPr lang="cs-CZ" sz="3600" dirty="0"/>
            </a:br>
            <a:r>
              <a:rPr lang="cs-CZ" sz="3600" dirty="0"/>
              <a:t>SSV-JJZ a kolmý směr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8" name="Content Placeholder 7" descr="A person standing in front of a cliff&#10;&#10;Description automatically generated">
            <a:extLst>
              <a:ext uri="{FF2B5EF4-FFF2-40B4-BE49-F238E27FC236}">
                <a16:creationId xmlns:a16="http://schemas.microsoft.com/office/drawing/2014/main" id="{6BC3D023-7140-B7C4-2F0F-A294632CE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" y="113121"/>
            <a:ext cx="8842342" cy="6631757"/>
          </a:xfrm>
        </p:spPr>
      </p:pic>
    </p:spTree>
    <p:extLst>
      <p:ext uri="{BB962C8B-B14F-4D97-AF65-F5344CB8AC3E}">
        <p14:creationId xmlns:p14="http://schemas.microsoft.com/office/powerpoint/2010/main" val="250331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AB2D-694E-3E81-78AD-C2B713B28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Picture 8" descr="A close-up of a rock wall&#10;&#10;Description automatically generated">
            <a:extLst>
              <a:ext uri="{FF2B5EF4-FFF2-40B4-BE49-F238E27FC236}">
                <a16:creationId xmlns:a16="http://schemas.microsoft.com/office/drawing/2014/main" id="{0C4A9D41-C987-C9ED-0C95-EF552C39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4" b="5324"/>
          <a:stretch/>
        </p:blipFill>
        <p:spPr>
          <a:xfrm>
            <a:off x="6096000" y="-28179"/>
            <a:ext cx="6096000" cy="6879666"/>
          </a:xfrm>
          <a:prstGeom prst="rect">
            <a:avLst/>
          </a:prstGeom>
        </p:spPr>
      </p:pic>
      <p:pic>
        <p:nvPicPr>
          <p:cNvPr id="11" name="Picture 10" descr="A hammer on a pile of rocks&#10;&#10;Description automatically generated">
            <a:extLst>
              <a:ext uri="{FF2B5EF4-FFF2-40B4-BE49-F238E27FC236}">
                <a16:creationId xmlns:a16="http://schemas.microsoft.com/office/drawing/2014/main" id="{FBCD28F5-91AB-0956-41CE-4315F1AF1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24652" r="6525"/>
          <a:stretch/>
        </p:blipFill>
        <p:spPr>
          <a:xfrm>
            <a:off x="1" y="-641"/>
            <a:ext cx="5872898" cy="69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58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07C46-01FA-A01F-DE54-3CD0968F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Petrologie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4D71-C83F-0007-213D-DF321BA6D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032"/>
            <a:ext cx="10515600" cy="4351338"/>
          </a:xfrm>
        </p:spPr>
        <p:txBody>
          <a:bodyPr/>
          <a:lstStyle/>
          <a:p>
            <a:r>
              <a:rPr lang="cs-CZ" dirty="0"/>
              <a:t>Autometamorfóza: chlorit, albit, kalcit, epidot, muskovit, pyrit</a:t>
            </a:r>
          </a:p>
          <a:p>
            <a:r>
              <a:rPr lang="cs-CZ" dirty="0"/>
              <a:t>Jemnozrnný, fluidální textura: mandle s kalcitem a křemenem</a:t>
            </a:r>
          </a:p>
          <a:p>
            <a:endParaRPr lang="cs-CZ" dirty="0"/>
          </a:p>
        </p:txBody>
      </p:sp>
      <p:pic>
        <p:nvPicPr>
          <p:cNvPr id="6" name="Picture 5" descr="A close-up of different types of rock&#10;&#10;Description automatically generated">
            <a:extLst>
              <a:ext uri="{FF2B5EF4-FFF2-40B4-BE49-F238E27FC236}">
                <a16:creationId xmlns:a16="http://schemas.microsoft.com/office/drawing/2014/main" id="{5C2F5106-CBA2-C97F-00D5-1C96A0074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6"/>
          <a:stretch/>
        </p:blipFill>
        <p:spPr>
          <a:xfrm>
            <a:off x="268817" y="2840104"/>
            <a:ext cx="11654366" cy="3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22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C35C-8E41-269B-2A63-AEE8ED6C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29"/>
            <a:ext cx="10515600" cy="69758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Akcesorické minerály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9F30D-858B-9C55-9A85-91E6EFDE4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8412"/>
            <a:ext cx="10515600" cy="5328551"/>
          </a:xfrm>
        </p:spPr>
        <p:txBody>
          <a:bodyPr/>
          <a:lstStyle/>
          <a:p>
            <a:r>
              <a:rPr lang="cs-CZ" b="1" dirty="0"/>
              <a:t>Titanit</a:t>
            </a:r>
            <a:r>
              <a:rPr lang="cs-CZ" dirty="0"/>
              <a:t>: Al-F-bohatý (nezvyklé)</a:t>
            </a:r>
          </a:p>
          <a:p>
            <a:r>
              <a:rPr lang="cs-CZ" b="1" dirty="0"/>
              <a:t>Fluorapatit</a:t>
            </a:r>
            <a:r>
              <a:rPr lang="cs-CZ" dirty="0"/>
              <a:t>: až 0,5 mm; mírně obohacený chlórem</a:t>
            </a:r>
          </a:p>
          <a:p>
            <a:r>
              <a:rPr lang="cs-CZ" b="1" dirty="0"/>
              <a:t>Sulfidy: pyrit</a:t>
            </a:r>
            <a:r>
              <a:rPr lang="cs-CZ" dirty="0"/>
              <a:t> až 1 mm, velmi hojný &gt;&gt; chalkopyrit, sfalerit, galenit</a:t>
            </a:r>
          </a:p>
          <a:p>
            <a:r>
              <a:rPr lang="cs-CZ" b="1" dirty="0"/>
              <a:t>Synchysit-(Ce) </a:t>
            </a:r>
            <a:r>
              <a:rPr lang="cs-CZ" dirty="0"/>
              <a:t>a </a:t>
            </a:r>
            <a:r>
              <a:rPr lang="cs-CZ" b="1" dirty="0"/>
              <a:t>bastnäsit-(Ce)</a:t>
            </a:r>
            <a:r>
              <a:rPr lang="cs-CZ" dirty="0"/>
              <a:t>: karbonáty ceru a lanthanu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Picture 4" descr="A collage of images of different types of minerals&#10;&#10;Description automatically generated">
            <a:extLst>
              <a:ext uri="{FF2B5EF4-FFF2-40B4-BE49-F238E27FC236}">
                <a16:creationId xmlns:a16="http://schemas.microsoft.com/office/drawing/2014/main" id="{342E937D-6AD6-CC8B-2669-74BD1133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74901" y="2848956"/>
            <a:ext cx="10242197" cy="38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0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1C72-EBAD-F1A3-4890-838A7401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292" y="69786"/>
            <a:ext cx="2172093" cy="1325563"/>
          </a:xfrm>
        </p:spPr>
        <p:txBody>
          <a:bodyPr/>
          <a:lstStyle/>
          <a:p>
            <a:pPr algn="ctr"/>
            <a:r>
              <a:rPr lang="cs-CZ" dirty="0"/>
              <a:t>Řídelov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56E7-EE4A-4EF1-9634-27E0B3C45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85" y="732567"/>
            <a:ext cx="7042608" cy="4124661"/>
          </a:xfrm>
        </p:spPr>
        <p:txBody>
          <a:bodyPr/>
          <a:lstStyle/>
          <a:p>
            <a:r>
              <a:rPr lang="cs-CZ" dirty="0"/>
              <a:t>Výchoz žíly v poli u bývalého lomu</a:t>
            </a:r>
          </a:p>
          <a:p>
            <a:r>
              <a:rPr lang="cs-CZ" dirty="0"/>
              <a:t>S-J směru, cca 2 m mocná a 100 m dlouhá</a:t>
            </a:r>
          </a:p>
        </p:txBody>
      </p:sp>
      <p:pic>
        <p:nvPicPr>
          <p:cNvPr id="4" name="Picture 3" descr="A close-up of a rock&#10;&#10;Description automatically generated">
            <a:extLst>
              <a:ext uri="{FF2B5EF4-FFF2-40B4-BE49-F238E27FC236}">
                <a16:creationId xmlns:a16="http://schemas.microsoft.com/office/drawing/2014/main" id="{1B423DC0-4AEC-A853-940C-84B5F932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0"/>
          <a:stretch/>
        </p:blipFill>
        <p:spPr>
          <a:xfrm>
            <a:off x="40064" y="2450489"/>
            <a:ext cx="5760564" cy="3963633"/>
          </a:xfrm>
          <a:prstGeom prst="rect">
            <a:avLst/>
          </a:prstGeom>
        </p:spPr>
      </p:pic>
      <p:pic>
        <p:nvPicPr>
          <p:cNvPr id="6" name="Picture 5" descr="A person standing in front of a pile of rocks&#10;&#10;Description automatically generated">
            <a:extLst>
              <a:ext uri="{FF2B5EF4-FFF2-40B4-BE49-F238E27FC236}">
                <a16:creationId xmlns:a16="http://schemas.microsoft.com/office/drawing/2014/main" id="{5A5EE5B0-801D-9673-9DDC-240802B998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07" y="1663013"/>
            <a:ext cx="6586193" cy="49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9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6FB2D-DE82-9BA6-5A7E-05F13900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Petrologie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0AB8C-85E9-A516-839B-9A150DB11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Autometamorfóza: albit, chlorit, kalcit, epidot, pyrit...</a:t>
            </a:r>
          </a:p>
          <a:p>
            <a:r>
              <a:rPr lang="cs-CZ" dirty="0"/>
              <a:t>Hojné dutinky s chloritem a kalcitem</a:t>
            </a:r>
          </a:p>
        </p:txBody>
      </p:sp>
      <p:pic>
        <p:nvPicPr>
          <p:cNvPr id="5" name="Picture 4" descr="A close-up of different types of rock&#10;&#10;Description automatically generated">
            <a:extLst>
              <a:ext uri="{FF2B5EF4-FFF2-40B4-BE49-F238E27FC236}">
                <a16:creationId xmlns:a16="http://schemas.microsoft.com/office/drawing/2014/main" id="{C3635EDA-4D22-758F-F613-73B9ECB8B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717098" y="2957660"/>
            <a:ext cx="10757804" cy="36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2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66BC-4E0B-9DB7-0EC9-30EAD0CA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Mineralogie</a:t>
            </a:r>
          </a:p>
        </p:txBody>
      </p:sp>
      <p:pic>
        <p:nvPicPr>
          <p:cNvPr id="5" name="Content Placeholder 4" descr="A close-up of a grey and white surface&#10;&#10;Description automatically generated">
            <a:extLst>
              <a:ext uri="{FF2B5EF4-FFF2-40B4-BE49-F238E27FC236}">
                <a16:creationId xmlns:a16="http://schemas.microsoft.com/office/drawing/2014/main" id="{ABA402F5-260A-98E7-59AC-59EE4AE33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62" y="3992920"/>
            <a:ext cx="23075" cy="16747"/>
          </a:xfrm>
        </p:spPr>
      </p:pic>
      <p:pic>
        <p:nvPicPr>
          <p:cNvPr id="9" name="Picture 8" descr="A collage of images of different types of minerals&#10;&#10;Description automatically generated">
            <a:extLst>
              <a:ext uri="{FF2B5EF4-FFF2-40B4-BE49-F238E27FC236}">
                <a16:creationId xmlns:a16="http://schemas.microsoft.com/office/drawing/2014/main" id="{37E0F706-AFCD-3113-95A7-C19379374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838200" y="2647873"/>
            <a:ext cx="10672993" cy="4020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E7896-6536-30CA-F370-DD5B52B72C3F}"/>
              </a:ext>
            </a:extLst>
          </p:cNvPr>
          <p:cNvSpPr txBox="1"/>
          <p:nvPr/>
        </p:nvSpPr>
        <p:spPr>
          <a:xfrm>
            <a:off x="1204520" y="1847654"/>
            <a:ext cx="97598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REE-epidot/allanit-(Ce)</a:t>
            </a:r>
            <a:r>
              <a:rPr lang="cs-CZ" sz="2800" dirty="0"/>
              <a:t>:</a:t>
            </a:r>
            <a:r>
              <a:rPr lang="cs-CZ" sz="2800" b="1" dirty="0"/>
              <a:t> </a:t>
            </a:r>
            <a:r>
              <a:rPr lang="cs-CZ" sz="2800" dirty="0"/>
              <a:t>bohatý hliníkem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0328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7ED3E6-C82D-AB85-FFB9-0F9691B38E00}"/>
              </a:ext>
            </a:extLst>
          </p:cNvPr>
          <p:cNvSpPr/>
          <p:nvPr/>
        </p:nvSpPr>
        <p:spPr>
          <a:xfrm>
            <a:off x="3029146" y="219173"/>
            <a:ext cx="6325385" cy="6542202"/>
          </a:xfrm>
          <a:custGeom>
            <a:avLst/>
            <a:gdLst>
              <a:gd name="connsiteX0" fmla="*/ 6240544 w 6325385"/>
              <a:gd name="connsiteY0" fmla="*/ 1065228 h 6542202"/>
              <a:gd name="connsiteX1" fmla="*/ 6231117 w 6325385"/>
              <a:gd name="connsiteY1" fmla="*/ 923826 h 6542202"/>
              <a:gd name="connsiteX2" fmla="*/ 6221690 w 6325385"/>
              <a:gd name="connsiteY2" fmla="*/ 527901 h 6542202"/>
              <a:gd name="connsiteX3" fmla="*/ 6212263 w 6325385"/>
              <a:gd name="connsiteY3" fmla="*/ 490193 h 6542202"/>
              <a:gd name="connsiteX4" fmla="*/ 6193410 w 6325385"/>
              <a:gd name="connsiteY4" fmla="*/ 377072 h 6542202"/>
              <a:gd name="connsiteX5" fmla="*/ 6165129 w 6325385"/>
              <a:gd name="connsiteY5" fmla="*/ 254523 h 6542202"/>
              <a:gd name="connsiteX6" fmla="*/ 6136849 w 6325385"/>
              <a:gd name="connsiteY6" fmla="*/ 150828 h 6542202"/>
              <a:gd name="connsiteX7" fmla="*/ 6127422 w 6325385"/>
              <a:gd name="connsiteY7" fmla="*/ 113121 h 6542202"/>
              <a:gd name="connsiteX8" fmla="*/ 6099142 w 6325385"/>
              <a:gd name="connsiteY8" fmla="*/ 75414 h 6542202"/>
              <a:gd name="connsiteX9" fmla="*/ 5986020 w 6325385"/>
              <a:gd name="connsiteY9" fmla="*/ 9426 h 6542202"/>
              <a:gd name="connsiteX10" fmla="*/ 5872898 w 6325385"/>
              <a:gd name="connsiteY10" fmla="*/ 0 h 6542202"/>
              <a:gd name="connsiteX11" fmla="*/ 5288437 w 6325385"/>
              <a:gd name="connsiteY11" fmla="*/ 9426 h 6542202"/>
              <a:gd name="connsiteX12" fmla="*/ 5231876 w 6325385"/>
              <a:gd name="connsiteY12" fmla="*/ 47134 h 6542202"/>
              <a:gd name="connsiteX13" fmla="*/ 5184742 w 6325385"/>
              <a:gd name="connsiteY13" fmla="*/ 65987 h 6542202"/>
              <a:gd name="connsiteX14" fmla="*/ 5081047 w 6325385"/>
              <a:gd name="connsiteY14" fmla="*/ 160255 h 6542202"/>
              <a:gd name="connsiteX15" fmla="*/ 5024486 w 6325385"/>
              <a:gd name="connsiteY15" fmla="*/ 216816 h 6542202"/>
              <a:gd name="connsiteX16" fmla="*/ 4967925 w 6325385"/>
              <a:gd name="connsiteY16" fmla="*/ 311084 h 6542202"/>
              <a:gd name="connsiteX17" fmla="*/ 4901938 w 6325385"/>
              <a:gd name="connsiteY17" fmla="*/ 386499 h 6542202"/>
              <a:gd name="connsiteX18" fmla="*/ 4864230 w 6325385"/>
              <a:gd name="connsiteY18" fmla="*/ 461913 h 6542202"/>
              <a:gd name="connsiteX19" fmla="*/ 4817096 w 6325385"/>
              <a:gd name="connsiteY19" fmla="*/ 556181 h 6542202"/>
              <a:gd name="connsiteX20" fmla="*/ 4807670 w 6325385"/>
              <a:gd name="connsiteY20" fmla="*/ 716437 h 6542202"/>
              <a:gd name="connsiteX21" fmla="*/ 4769962 w 6325385"/>
              <a:gd name="connsiteY21" fmla="*/ 801278 h 6542202"/>
              <a:gd name="connsiteX22" fmla="*/ 4666268 w 6325385"/>
              <a:gd name="connsiteY22" fmla="*/ 961534 h 6542202"/>
              <a:gd name="connsiteX23" fmla="*/ 4609707 w 6325385"/>
              <a:gd name="connsiteY23" fmla="*/ 1036948 h 6542202"/>
              <a:gd name="connsiteX24" fmla="*/ 4572000 w 6325385"/>
              <a:gd name="connsiteY24" fmla="*/ 1084082 h 6542202"/>
              <a:gd name="connsiteX25" fmla="*/ 4487158 w 6325385"/>
              <a:gd name="connsiteY25" fmla="*/ 1216057 h 6542202"/>
              <a:gd name="connsiteX26" fmla="*/ 4458878 w 6325385"/>
              <a:gd name="connsiteY26" fmla="*/ 1263191 h 6542202"/>
              <a:gd name="connsiteX27" fmla="*/ 4392890 w 6325385"/>
              <a:gd name="connsiteY27" fmla="*/ 1423447 h 6542202"/>
              <a:gd name="connsiteX28" fmla="*/ 4383463 w 6325385"/>
              <a:gd name="connsiteY28" fmla="*/ 1470581 h 6542202"/>
              <a:gd name="connsiteX29" fmla="*/ 4308049 w 6325385"/>
              <a:gd name="connsiteY29" fmla="*/ 1611983 h 6542202"/>
              <a:gd name="connsiteX30" fmla="*/ 4251488 w 6325385"/>
              <a:gd name="connsiteY30" fmla="*/ 1715678 h 6542202"/>
              <a:gd name="connsiteX31" fmla="*/ 4204354 w 6325385"/>
              <a:gd name="connsiteY31" fmla="*/ 1819373 h 6542202"/>
              <a:gd name="connsiteX32" fmla="*/ 4194927 w 6325385"/>
              <a:gd name="connsiteY32" fmla="*/ 1847653 h 6542202"/>
              <a:gd name="connsiteX33" fmla="*/ 4119513 w 6325385"/>
              <a:gd name="connsiteY33" fmla="*/ 1941921 h 6542202"/>
              <a:gd name="connsiteX34" fmla="*/ 4044098 w 6325385"/>
              <a:gd name="connsiteY34" fmla="*/ 2073896 h 6542202"/>
              <a:gd name="connsiteX35" fmla="*/ 4006391 w 6325385"/>
              <a:gd name="connsiteY35" fmla="*/ 2130457 h 6542202"/>
              <a:gd name="connsiteX36" fmla="*/ 3949830 w 6325385"/>
              <a:gd name="connsiteY36" fmla="*/ 2224725 h 6542202"/>
              <a:gd name="connsiteX37" fmla="*/ 3864989 w 6325385"/>
              <a:gd name="connsiteY37" fmla="*/ 2328420 h 6542202"/>
              <a:gd name="connsiteX38" fmla="*/ 3723587 w 6325385"/>
              <a:gd name="connsiteY38" fmla="*/ 2488676 h 6542202"/>
              <a:gd name="connsiteX39" fmla="*/ 3676453 w 6325385"/>
              <a:gd name="connsiteY39" fmla="*/ 2582944 h 6542202"/>
              <a:gd name="connsiteX40" fmla="*/ 3657600 w 6325385"/>
              <a:gd name="connsiteY40" fmla="*/ 2648932 h 6542202"/>
              <a:gd name="connsiteX41" fmla="*/ 3601039 w 6325385"/>
              <a:gd name="connsiteY41" fmla="*/ 2743200 h 6542202"/>
              <a:gd name="connsiteX42" fmla="*/ 3563331 w 6325385"/>
              <a:gd name="connsiteY42" fmla="*/ 2762053 h 6542202"/>
              <a:gd name="connsiteX43" fmla="*/ 3516197 w 6325385"/>
              <a:gd name="connsiteY43" fmla="*/ 2790334 h 6542202"/>
              <a:gd name="connsiteX44" fmla="*/ 3440783 w 6325385"/>
              <a:gd name="connsiteY44" fmla="*/ 2818614 h 6542202"/>
              <a:gd name="connsiteX45" fmla="*/ 3374795 w 6325385"/>
              <a:gd name="connsiteY45" fmla="*/ 2828041 h 6542202"/>
              <a:gd name="connsiteX46" fmla="*/ 3186259 w 6325385"/>
              <a:gd name="connsiteY46" fmla="*/ 2818614 h 6542202"/>
              <a:gd name="connsiteX47" fmla="*/ 2960016 w 6325385"/>
              <a:gd name="connsiteY47" fmla="*/ 2714919 h 6542202"/>
              <a:gd name="connsiteX48" fmla="*/ 2762053 w 6325385"/>
              <a:gd name="connsiteY48" fmla="*/ 2639505 h 6542202"/>
              <a:gd name="connsiteX49" fmla="*/ 2507529 w 6325385"/>
              <a:gd name="connsiteY49" fmla="*/ 2648932 h 6542202"/>
              <a:gd name="connsiteX50" fmla="*/ 2460395 w 6325385"/>
              <a:gd name="connsiteY50" fmla="*/ 2677212 h 6542202"/>
              <a:gd name="connsiteX51" fmla="*/ 2375554 w 6325385"/>
              <a:gd name="connsiteY51" fmla="*/ 2743200 h 6542202"/>
              <a:gd name="connsiteX52" fmla="*/ 2309567 w 6325385"/>
              <a:gd name="connsiteY52" fmla="*/ 2790334 h 6542202"/>
              <a:gd name="connsiteX53" fmla="*/ 2149311 w 6325385"/>
              <a:gd name="connsiteY53" fmla="*/ 2931736 h 6542202"/>
              <a:gd name="connsiteX54" fmla="*/ 2073896 w 6325385"/>
              <a:gd name="connsiteY54" fmla="*/ 2988296 h 6542202"/>
              <a:gd name="connsiteX55" fmla="*/ 2026762 w 6325385"/>
              <a:gd name="connsiteY55" fmla="*/ 3035430 h 6542202"/>
              <a:gd name="connsiteX56" fmla="*/ 1979628 w 6325385"/>
              <a:gd name="connsiteY56" fmla="*/ 3073138 h 6542202"/>
              <a:gd name="connsiteX57" fmla="*/ 1913641 w 6325385"/>
              <a:gd name="connsiteY57" fmla="*/ 3139125 h 6542202"/>
              <a:gd name="connsiteX58" fmla="*/ 1838226 w 6325385"/>
              <a:gd name="connsiteY58" fmla="*/ 3186259 h 6542202"/>
              <a:gd name="connsiteX59" fmla="*/ 1781665 w 6325385"/>
              <a:gd name="connsiteY59" fmla="*/ 3233393 h 6542202"/>
              <a:gd name="connsiteX60" fmla="*/ 1715678 w 6325385"/>
              <a:gd name="connsiteY60" fmla="*/ 3271101 h 6542202"/>
              <a:gd name="connsiteX61" fmla="*/ 1536569 w 6325385"/>
              <a:gd name="connsiteY61" fmla="*/ 3412503 h 6542202"/>
              <a:gd name="connsiteX62" fmla="*/ 1451727 w 6325385"/>
              <a:gd name="connsiteY62" fmla="*/ 3478490 h 6542202"/>
              <a:gd name="connsiteX63" fmla="*/ 1395167 w 6325385"/>
              <a:gd name="connsiteY63" fmla="*/ 3525624 h 6542202"/>
              <a:gd name="connsiteX64" fmla="*/ 1357459 w 6325385"/>
              <a:gd name="connsiteY64" fmla="*/ 3553905 h 6542202"/>
              <a:gd name="connsiteX65" fmla="*/ 1272618 w 6325385"/>
              <a:gd name="connsiteY65" fmla="*/ 3638746 h 6542202"/>
              <a:gd name="connsiteX66" fmla="*/ 1234911 w 6325385"/>
              <a:gd name="connsiteY66" fmla="*/ 3676453 h 6542202"/>
              <a:gd name="connsiteX67" fmla="*/ 1197204 w 6325385"/>
              <a:gd name="connsiteY67" fmla="*/ 3723587 h 6542202"/>
              <a:gd name="connsiteX68" fmla="*/ 1140643 w 6325385"/>
              <a:gd name="connsiteY68" fmla="*/ 3780148 h 6542202"/>
              <a:gd name="connsiteX69" fmla="*/ 1046375 w 6325385"/>
              <a:gd name="connsiteY69" fmla="*/ 3893270 h 6542202"/>
              <a:gd name="connsiteX70" fmla="*/ 999241 w 6325385"/>
              <a:gd name="connsiteY70" fmla="*/ 3949830 h 6542202"/>
              <a:gd name="connsiteX71" fmla="*/ 961534 w 6325385"/>
              <a:gd name="connsiteY71" fmla="*/ 4006391 h 6542202"/>
              <a:gd name="connsiteX72" fmla="*/ 942680 w 6325385"/>
              <a:gd name="connsiteY72" fmla="*/ 4044099 h 6542202"/>
              <a:gd name="connsiteX73" fmla="*/ 914400 w 6325385"/>
              <a:gd name="connsiteY73" fmla="*/ 4072379 h 6542202"/>
              <a:gd name="connsiteX74" fmla="*/ 876692 w 6325385"/>
              <a:gd name="connsiteY74" fmla="*/ 4147793 h 6542202"/>
              <a:gd name="connsiteX75" fmla="*/ 848412 w 6325385"/>
              <a:gd name="connsiteY75" fmla="*/ 4194927 h 6542202"/>
              <a:gd name="connsiteX76" fmla="*/ 820131 w 6325385"/>
              <a:gd name="connsiteY76" fmla="*/ 4213781 h 6542202"/>
              <a:gd name="connsiteX77" fmla="*/ 782424 w 6325385"/>
              <a:gd name="connsiteY77" fmla="*/ 4260915 h 6542202"/>
              <a:gd name="connsiteX78" fmla="*/ 744717 w 6325385"/>
              <a:gd name="connsiteY78" fmla="*/ 4317476 h 6542202"/>
              <a:gd name="connsiteX79" fmla="*/ 697583 w 6325385"/>
              <a:gd name="connsiteY79" fmla="*/ 4364610 h 6542202"/>
              <a:gd name="connsiteX80" fmla="*/ 622169 w 6325385"/>
              <a:gd name="connsiteY80" fmla="*/ 4449451 h 6542202"/>
              <a:gd name="connsiteX81" fmla="*/ 575035 w 6325385"/>
              <a:gd name="connsiteY81" fmla="*/ 4543719 h 6542202"/>
              <a:gd name="connsiteX82" fmla="*/ 556181 w 6325385"/>
              <a:gd name="connsiteY82" fmla="*/ 4581426 h 6542202"/>
              <a:gd name="connsiteX83" fmla="*/ 546754 w 6325385"/>
              <a:gd name="connsiteY83" fmla="*/ 4609707 h 6542202"/>
              <a:gd name="connsiteX84" fmla="*/ 518474 w 6325385"/>
              <a:gd name="connsiteY84" fmla="*/ 4656841 h 6542202"/>
              <a:gd name="connsiteX85" fmla="*/ 499620 w 6325385"/>
              <a:gd name="connsiteY85" fmla="*/ 4694548 h 6542202"/>
              <a:gd name="connsiteX86" fmla="*/ 480767 w 6325385"/>
              <a:gd name="connsiteY86" fmla="*/ 4722828 h 6542202"/>
              <a:gd name="connsiteX87" fmla="*/ 461913 w 6325385"/>
              <a:gd name="connsiteY87" fmla="*/ 4779389 h 6542202"/>
              <a:gd name="connsiteX88" fmla="*/ 424206 w 6325385"/>
              <a:gd name="connsiteY88" fmla="*/ 4873657 h 6542202"/>
              <a:gd name="connsiteX89" fmla="*/ 386498 w 6325385"/>
              <a:gd name="connsiteY89" fmla="*/ 4967925 h 6542202"/>
              <a:gd name="connsiteX90" fmla="*/ 358218 w 6325385"/>
              <a:gd name="connsiteY90" fmla="*/ 5024486 h 6542202"/>
              <a:gd name="connsiteX91" fmla="*/ 292230 w 6325385"/>
              <a:gd name="connsiteY91" fmla="*/ 5222449 h 6542202"/>
              <a:gd name="connsiteX92" fmla="*/ 226243 w 6325385"/>
              <a:gd name="connsiteY92" fmla="*/ 5354424 h 6542202"/>
              <a:gd name="connsiteX93" fmla="*/ 216816 w 6325385"/>
              <a:gd name="connsiteY93" fmla="*/ 5401558 h 6542202"/>
              <a:gd name="connsiteX94" fmla="*/ 197962 w 6325385"/>
              <a:gd name="connsiteY94" fmla="*/ 5439266 h 6542202"/>
              <a:gd name="connsiteX95" fmla="*/ 179109 w 6325385"/>
              <a:gd name="connsiteY95" fmla="*/ 5486400 h 6542202"/>
              <a:gd name="connsiteX96" fmla="*/ 122548 w 6325385"/>
              <a:gd name="connsiteY96" fmla="*/ 5580668 h 6542202"/>
              <a:gd name="connsiteX97" fmla="*/ 84841 w 6325385"/>
              <a:gd name="connsiteY97" fmla="*/ 5656082 h 6542202"/>
              <a:gd name="connsiteX98" fmla="*/ 47134 w 6325385"/>
              <a:gd name="connsiteY98" fmla="*/ 5722070 h 6542202"/>
              <a:gd name="connsiteX99" fmla="*/ 18853 w 6325385"/>
              <a:gd name="connsiteY99" fmla="*/ 5797484 h 6542202"/>
              <a:gd name="connsiteX100" fmla="*/ 9426 w 6325385"/>
              <a:gd name="connsiteY100" fmla="*/ 5854045 h 6542202"/>
              <a:gd name="connsiteX101" fmla="*/ 0 w 6325385"/>
              <a:gd name="connsiteY101" fmla="*/ 5901179 h 6542202"/>
              <a:gd name="connsiteX102" fmla="*/ 9426 w 6325385"/>
              <a:gd name="connsiteY102" fmla="*/ 6117995 h 6542202"/>
              <a:gd name="connsiteX103" fmla="*/ 28280 w 6325385"/>
              <a:gd name="connsiteY103" fmla="*/ 6155703 h 6542202"/>
              <a:gd name="connsiteX104" fmla="*/ 37707 w 6325385"/>
              <a:gd name="connsiteY104" fmla="*/ 6183983 h 6542202"/>
              <a:gd name="connsiteX105" fmla="*/ 94268 w 6325385"/>
              <a:gd name="connsiteY105" fmla="*/ 6306532 h 6542202"/>
              <a:gd name="connsiteX106" fmla="*/ 113121 w 6325385"/>
              <a:gd name="connsiteY106" fmla="*/ 6438507 h 6542202"/>
              <a:gd name="connsiteX107" fmla="*/ 131975 w 6325385"/>
              <a:gd name="connsiteY107" fmla="*/ 6485641 h 6542202"/>
              <a:gd name="connsiteX108" fmla="*/ 169682 w 6325385"/>
              <a:gd name="connsiteY108" fmla="*/ 6495068 h 6542202"/>
              <a:gd name="connsiteX109" fmla="*/ 952107 w 6325385"/>
              <a:gd name="connsiteY109" fmla="*/ 6504494 h 6542202"/>
              <a:gd name="connsiteX110" fmla="*/ 1084082 w 6325385"/>
              <a:gd name="connsiteY110" fmla="*/ 6513921 h 6542202"/>
              <a:gd name="connsiteX111" fmla="*/ 1159496 w 6325385"/>
              <a:gd name="connsiteY111" fmla="*/ 6523348 h 6542202"/>
              <a:gd name="connsiteX112" fmla="*/ 1216057 w 6325385"/>
              <a:gd name="connsiteY112" fmla="*/ 6532775 h 6542202"/>
              <a:gd name="connsiteX113" fmla="*/ 3469063 w 6325385"/>
              <a:gd name="connsiteY113" fmla="*/ 6542202 h 6542202"/>
              <a:gd name="connsiteX114" fmla="*/ 4449451 w 6325385"/>
              <a:gd name="connsiteY114" fmla="*/ 6523348 h 6542202"/>
              <a:gd name="connsiteX115" fmla="*/ 4487158 w 6325385"/>
              <a:gd name="connsiteY115" fmla="*/ 6495068 h 6542202"/>
              <a:gd name="connsiteX116" fmla="*/ 4515439 w 6325385"/>
              <a:gd name="connsiteY116" fmla="*/ 6419653 h 6542202"/>
              <a:gd name="connsiteX117" fmla="*/ 4524865 w 6325385"/>
              <a:gd name="connsiteY117" fmla="*/ 6363092 h 6542202"/>
              <a:gd name="connsiteX118" fmla="*/ 4543719 w 6325385"/>
              <a:gd name="connsiteY118" fmla="*/ 6165129 h 6542202"/>
              <a:gd name="connsiteX119" fmla="*/ 4562573 w 6325385"/>
              <a:gd name="connsiteY119" fmla="*/ 5476973 h 6542202"/>
              <a:gd name="connsiteX120" fmla="*/ 4609707 w 6325385"/>
              <a:gd name="connsiteY120" fmla="*/ 5147035 h 6542202"/>
              <a:gd name="connsiteX121" fmla="*/ 4600280 w 6325385"/>
              <a:gd name="connsiteY121" fmla="*/ 4534292 h 6542202"/>
              <a:gd name="connsiteX122" fmla="*/ 4581426 w 6325385"/>
              <a:gd name="connsiteY122" fmla="*/ 4449451 h 6542202"/>
              <a:gd name="connsiteX123" fmla="*/ 4562573 w 6325385"/>
              <a:gd name="connsiteY123" fmla="*/ 4232635 h 6542202"/>
              <a:gd name="connsiteX124" fmla="*/ 4609707 w 6325385"/>
              <a:gd name="connsiteY124" fmla="*/ 3563332 h 6542202"/>
              <a:gd name="connsiteX125" fmla="*/ 4637987 w 6325385"/>
              <a:gd name="connsiteY125" fmla="*/ 3525624 h 6542202"/>
              <a:gd name="connsiteX126" fmla="*/ 4675694 w 6325385"/>
              <a:gd name="connsiteY126" fmla="*/ 3487917 h 6542202"/>
              <a:gd name="connsiteX127" fmla="*/ 4741682 w 6325385"/>
              <a:gd name="connsiteY127" fmla="*/ 3450210 h 6542202"/>
              <a:gd name="connsiteX128" fmla="*/ 4826523 w 6325385"/>
              <a:gd name="connsiteY128" fmla="*/ 3421929 h 6542202"/>
              <a:gd name="connsiteX129" fmla="*/ 4920791 w 6325385"/>
              <a:gd name="connsiteY129" fmla="*/ 3412503 h 6542202"/>
              <a:gd name="connsiteX130" fmla="*/ 5476973 w 6325385"/>
              <a:gd name="connsiteY130" fmla="*/ 3393649 h 6542202"/>
              <a:gd name="connsiteX131" fmla="*/ 5542960 w 6325385"/>
              <a:gd name="connsiteY131" fmla="*/ 3346515 h 6542202"/>
              <a:gd name="connsiteX132" fmla="*/ 5580668 w 6325385"/>
              <a:gd name="connsiteY132" fmla="*/ 3299381 h 6542202"/>
              <a:gd name="connsiteX133" fmla="*/ 5627802 w 6325385"/>
              <a:gd name="connsiteY133" fmla="*/ 3252247 h 6542202"/>
              <a:gd name="connsiteX134" fmla="*/ 5656082 w 6325385"/>
              <a:gd name="connsiteY134" fmla="*/ 3186259 h 6542202"/>
              <a:gd name="connsiteX135" fmla="*/ 5684362 w 6325385"/>
              <a:gd name="connsiteY135" fmla="*/ 3073138 h 6542202"/>
              <a:gd name="connsiteX136" fmla="*/ 5684362 w 6325385"/>
              <a:gd name="connsiteY136" fmla="*/ 2931736 h 6542202"/>
              <a:gd name="connsiteX137" fmla="*/ 5637228 w 6325385"/>
              <a:gd name="connsiteY137" fmla="*/ 2922309 h 6542202"/>
              <a:gd name="connsiteX138" fmla="*/ 5505253 w 6325385"/>
              <a:gd name="connsiteY138" fmla="*/ 2856321 h 6542202"/>
              <a:gd name="connsiteX139" fmla="*/ 5448692 w 6325385"/>
              <a:gd name="connsiteY139" fmla="*/ 2818614 h 6542202"/>
              <a:gd name="connsiteX140" fmla="*/ 5392131 w 6325385"/>
              <a:gd name="connsiteY140" fmla="*/ 2790334 h 6542202"/>
              <a:gd name="connsiteX141" fmla="*/ 5307290 w 6325385"/>
              <a:gd name="connsiteY141" fmla="*/ 2705492 h 6542202"/>
              <a:gd name="connsiteX142" fmla="*/ 5250729 w 6325385"/>
              <a:gd name="connsiteY142" fmla="*/ 2639505 h 6542202"/>
              <a:gd name="connsiteX143" fmla="*/ 5241303 w 6325385"/>
              <a:gd name="connsiteY143" fmla="*/ 2592371 h 6542202"/>
              <a:gd name="connsiteX144" fmla="*/ 5316717 w 6325385"/>
              <a:gd name="connsiteY144" fmla="*/ 2469822 h 6542202"/>
              <a:gd name="connsiteX145" fmla="*/ 5344997 w 6325385"/>
              <a:gd name="connsiteY145" fmla="*/ 2441542 h 6542202"/>
              <a:gd name="connsiteX146" fmla="*/ 5382705 w 6325385"/>
              <a:gd name="connsiteY146" fmla="*/ 2432115 h 6542202"/>
              <a:gd name="connsiteX147" fmla="*/ 5429839 w 6325385"/>
              <a:gd name="connsiteY147" fmla="*/ 2413261 h 6542202"/>
              <a:gd name="connsiteX148" fmla="*/ 5608948 w 6325385"/>
              <a:gd name="connsiteY148" fmla="*/ 2366127 h 6542202"/>
              <a:gd name="connsiteX149" fmla="*/ 5674936 w 6325385"/>
              <a:gd name="connsiteY149" fmla="*/ 2337847 h 6542202"/>
              <a:gd name="connsiteX150" fmla="*/ 5797484 w 6325385"/>
              <a:gd name="connsiteY150" fmla="*/ 2290713 h 6542202"/>
              <a:gd name="connsiteX151" fmla="*/ 5872898 w 6325385"/>
              <a:gd name="connsiteY151" fmla="*/ 2253006 h 6542202"/>
              <a:gd name="connsiteX152" fmla="*/ 5938886 w 6325385"/>
              <a:gd name="connsiteY152" fmla="*/ 2196445 h 6542202"/>
              <a:gd name="connsiteX153" fmla="*/ 6117995 w 6325385"/>
              <a:gd name="connsiteY153" fmla="*/ 2055043 h 6542202"/>
              <a:gd name="connsiteX154" fmla="*/ 6249971 w 6325385"/>
              <a:gd name="connsiteY154" fmla="*/ 1913641 h 6542202"/>
              <a:gd name="connsiteX155" fmla="*/ 6287678 w 6325385"/>
              <a:gd name="connsiteY155" fmla="*/ 1866507 h 6542202"/>
              <a:gd name="connsiteX156" fmla="*/ 6325385 w 6325385"/>
              <a:gd name="connsiteY156" fmla="*/ 1781666 h 6542202"/>
              <a:gd name="connsiteX157" fmla="*/ 6306531 w 6325385"/>
              <a:gd name="connsiteY157" fmla="*/ 1527142 h 6542202"/>
              <a:gd name="connsiteX158" fmla="*/ 6278251 w 6325385"/>
              <a:gd name="connsiteY158" fmla="*/ 1451727 h 6542202"/>
              <a:gd name="connsiteX159" fmla="*/ 6249971 w 6325385"/>
              <a:gd name="connsiteY159" fmla="*/ 1366886 h 6542202"/>
              <a:gd name="connsiteX160" fmla="*/ 6240544 w 6325385"/>
              <a:gd name="connsiteY160" fmla="*/ 1065228 h 65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325385" h="6542202">
                <a:moveTo>
                  <a:pt x="6240544" y="1065228"/>
                </a:moveTo>
                <a:cubicBezTo>
                  <a:pt x="6237402" y="991385"/>
                  <a:pt x="6232774" y="971036"/>
                  <a:pt x="6231117" y="923826"/>
                </a:cubicBezTo>
                <a:cubicBezTo>
                  <a:pt x="6226488" y="791895"/>
                  <a:pt x="6227424" y="659789"/>
                  <a:pt x="6221690" y="527901"/>
                </a:cubicBezTo>
                <a:cubicBezTo>
                  <a:pt x="6221127" y="514957"/>
                  <a:pt x="6214651" y="502927"/>
                  <a:pt x="6212263" y="490193"/>
                </a:cubicBezTo>
                <a:cubicBezTo>
                  <a:pt x="6205218" y="452621"/>
                  <a:pt x="6203912" y="413828"/>
                  <a:pt x="6193410" y="377072"/>
                </a:cubicBezTo>
                <a:cubicBezTo>
                  <a:pt x="6151270" y="229585"/>
                  <a:pt x="6193385" y="386388"/>
                  <a:pt x="6165129" y="254523"/>
                </a:cubicBezTo>
                <a:cubicBezTo>
                  <a:pt x="6136326" y="120107"/>
                  <a:pt x="6157362" y="222621"/>
                  <a:pt x="6136849" y="150828"/>
                </a:cubicBezTo>
                <a:cubicBezTo>
                  <a:pt x="6133290" y="138371"/>
                  <a:pt x="6133216" y="124709"/>
                  <a:pt x="6127422" y="113121"/>
                </a:cubicBezTo>
                <a:cubicBezTo>
                  <a:pt x="6120396" y="99068"/>
                  <a:pt x="6110885" y="85852"/>
                  <a:pt x="6099142" y="75414"/>
                </a:cubicBezTo>
                <a:cubicBezTo>
                  <a:pt x="6084155" y="62092"/>
                  <a:pt x="6007857" y="14279"/>
                  <a:pt x="5986020" y="9426"/>
                </a:cubicBezTo>
                <a:cubicBezTo>
                  <a:pt x="5949083" y="1218"/>
                  <a:pt x="5910605" y="3142"/>
                  <a:pt x="5872898" y="0"/>
                </a:cubicBezTo>
                <a:lnTo>
                  <a:pt x="5288437" y="9426"/>
                </a:lnTo>
                <a:cubicBezTo>
                  <a:pt x="5265839" y="11088"/>
                  <a:pt x="5251769" y="36283"/>
                  <a:pt x="5231876" y="47134"/>
                </a:cubicBezTo>
                <a:cubicBezTo>
                  <a:pt x="5217021" y="55237"/>
                  <a:pt x="5200453" y="59703"/>
                  <a:pt x="5184742" y="65987"/>
                </a:cubicBezTo>
                <a:cubicBezTo>
                  <a:pt x="5084748" y="165981"/>
                  <a:pt x="5228660" y="23997"/>
                  <a:pt x="5081047" y="160255"/>
                </a:cubicBezTo>
                <a:cubicBezTo>
                  <a:pt x="5061455" y="178340"/>
                  <a:pt x="5024486" y="216816"/>
                  <a:pt x="5024486" y="216816"/>
                </a:cubicBezTo>
                <a:cubicBezTo>
                  <a:pt x="5004316" y="257156"/>
                  <a:pt x="4999211" y="271265"/>
                  <a:pt x="4967925" y="311084"/>
                </a:cubicBezTo>
                <a:cubicBezTo>
                  <a:pt x="4947288" y="337349"/>
                  <a:pt x="4920862" y="358974"/>
                  <a:pt x="4901938" y="386499"/>
                </a:cubicBezTo>
                <a:cubicBezTo>
                  <a:pt x="4886016" y="409659"/>
                  <a:pt x="4877456" y="437114"/>
                  <a:pt x="4864230" y="461913"/>
                </a:cubicBezTo>
                <a:cubicBezTo>
                  <a:pt x="4816857" y="550737"/>
                  <a:pt x="4836392" y="498294"/>
                  <a:pt x="4817096" y="556181"/>
                </a:cubicBezTo>
                <a:cubicBezTo>
                  <a:pt x="4813954" y="609600"/>
                  <a:pt x="4817775" y="663889"/>
                  <a:pt x="4807670" y="716437"/>
                </a:cubicBezTo>
                <a:cubicBezTo>
                  <a:pt x="4801826" y="746828"/>
                  <a:pt x="4783140" y="773276"/>
                  <a:pt x="4769962" y="801278"/>
                </a:cubicBezTo>
                <a:cubicBezTo>
                  <a:pt x="4722694" y="901722"/>
                  <a:pt x="4741273" y="863450"/>
                  <a:pt x="4666268" y="961534"/>
                </a:cubicBezTo>
                <a:cubicBezTo>
                  <a:pt x="4647180" y="986495"/>
                  <a:pt x="4628866" y="1012042"/>
                  <a:pt x="4609707" y="1036948"/>
                </a:cubicBezTo>
                <a:cubicBezTo>
                  <a:pt x="4597439" y="1052896"/>
                  <a:pt x="4582880" y="1067157"/>
                  <a:pt x="4572000" y="1084082"/>
                </a:cubicBezTo>
                <a:cubicBezTo>
                  <a:pt x="4543719" y="1128074"/>
                  <a:pt x="4515085" y="1171840"/>
                  <a:pt x="4487158" y="1216057"/>
                </a:cubicBezTo>
                <a:cubicBezTo>
                  <a:pt x="4477374" y="1231548"/>
                  <a:pt x="4467072" y="1246803"/>
                  <a:pt x="4458878" y="1263191"/>
                </a:cubicBezTo>
                <a:cubicBezTo>
                  <a:pt x="4423800" y="1333345"/>
                  <a:pt x="4420960" y="1333622"/>
                  <a:pt x="4392890" y="1423447"/>
                </a:cubicBezTo>
                <a:cubicBezTo>
                  <a:pt x="4388111" y="1438740"/>
                  <a:pt x="4389414" y="1455704"/>
                  <a:pt x="4383463" y="1470581"/>
                </a:cubicBezTo>
                <a:cubicBezTo>
                  <a:pt x="4344834" y="1567153"/>
                  <a:pt x="4345695" y="1542069"/>
                  <a:pt x="4308049" y="1611983"/>
                </a:cubicBezTo>
                <a:cubicBezTo>
                  <a:pt x="4248167" y="1723192"/>
                  <a:pt x="4292828" y="1653667"/>
                  <a:pt x="4251488" y="1715678"/>
                </a:cubicBezTo>
                <a:cubicBezTo>
                  <a:pt x="4233095" y="1789247"/>
                  <a:pt x="4254006" y="1720070"/>
                  <a:pt x="4204354" y="1819373"/>
                </a:cubicBezTo>
                <a:cubicBezTo>
                  <a:pt x="4199910" y="1828261"/>
                  <a:pt x="4200583" y="1839483"/>
                  <a:pt x="4194927" y="1847653"/>
                </a:cubicBezTo>
                <a:cubicBezTo>
                  <a:pt x="4172022" y="1880738"/>
                  <a:pt x="4141834" y="1908439"/>
                  <a:pt x="4119513" y="1941921"/>
                </a:cubicBezTo>
                <a:cubicBezTo>
                  <a:pt x="4091408" y="1984079"/>
                  <a:pt x="4070166" y="2030449"/>
                  <a:pt x="4044098" y="2073896"/>
                </a:cubicBezTo>
                <a:cubicBezTo>
                  <a:pt x="4032440" y="2093326"/>
                  <a:pt x="4018049" y="2111027"/>
                  <a:pt x="4006391" y="2130457"/>
                </a:cubicBezTo>
                <a:cubicBezTo>
                  <a:pt x="3965601" y="2198443"/>
                  <a:pt x="4014367" y="2140331"/>
                  <a:pt x="3949830" y="2224725"/>
                </a:cubicBezTo>
                <a:cubicBezTo>
                  <a:pt x="3922701" y="2260201"/>
                  <a:pt x="3896568" y="2296841"/>
                  <a:pt x="3864989" y="2328420"/>
                </a:cubicBezTo>
                <a:cubicBezTo>
                  <a:pt x="3817269" y="2376140"/>
                  <a:pt x="3754998" y="2436323"/>
                  <a:pt x="3723587" y="2488676"/>
                </a:cubicBezTo>
                <a:cubicBezTo>
                  <a:pt x="3697021" y="2532953"/>
                  <a:pt x="3692488" y="2534838"/>
                  <a:pt x="3676453" y="2582944"/>
                </a:cubicBezTo>
                <a:cubicBezTo>
                  <a:pt x="3669219" y="2604646"/>
                  <a:pt x="3667341" y="2628233"/>
                  <a:pt x="3657600" y="2648932"/>
                </a:cubicBezTo>
                <a:cubicBezTo>
                  <a:pt x="3641997" y="2682089"/>
                  <a:pt x="3633815" y="2726813"/>
                  <a:pt x="3601039" y="2743200"/>
                </a:cubicBezTo>
                <a:cubicBezTo>
                  <a:pt x="3588470" y="2749484"/>
                  <a:pt x="3575615" y="2755228"/>
                  <a:pt x="3563331" y="2762053"/>
                </a:cubicBezTo>
                <a:cubicBezTo>
                  <a:pt x="3547314" y="2770951"/>
                  <a:pt x="3532833" y="2782656"/>
                  <a:pt x="3516197" y="2790334"/>
                </a:cubicBezTo>
                <a:cubicBezTo>
                  <a:pt x="3491821" y="2801585"/>
                  <a:pt x="3466724" y="2811696"/>
                  <a:pt x="3440783" y="2818614"/>
                </a:cubicBezTo>
                <a:cubicBezTo>
                  <a:pt x="3419314" y="2824339"/>
                  <a:pt x="3396791" y="2824899"/>
                  <a:pt x="3374795" y="2828041"/>
                </a:cubicBezTo>
                <a:cubicBezTo>
                  <a:pt x="3311950" y="2824899"/>
                  <a:pt x="3247762" y="2831912"/>
                  <a:pt x="3186259" y="2818614"/>
                </a:cubicBezTo>
                <a:cubicBezTo>
                  <a:pt x="3023405" y="2783402"/>
                  <a:pt x="3067029" y="2763561"/>
                  <a:pt x="2960016" y="2714919"/>
                </a:cubicBezTo>
                <a:cubicBezTo>
                  <a:pt x="2872087" y="2674951"/>
                  <a:pt x="2838617" y="2665025"/>
                  <a:pt x="2762053" y="2639505"/>
                </a:cubicBezTo>
                <a:cubicBezTo>
                  <a:pt x="2677212" y="2642647"/>
                  <a:pt x="2591773" y="2638402"/>
                  <a:pt x="2507529" y="2648932"/>
                </a:cubicBezTo>
                <a:cubicBezTo>
                  <a:pt x="2489348" y="2651205"/>
                  <a:pt x="2475932" y="2667501"/>
                  <a:pt x="2460395" y="2677212"/>
                </a:cubicBezTo>
                <a:cubicBezTo>
                  <a:pt x="2412381" y="2707221"/>
                  <a:pt x="2439332" y="2694140"/>
                  <a:pt x="2375554" y="2743200"/>
                </a:cubicBezTo>
                <a:cubicBezTo>
                  <a:pt x="2354129" y="2759681"/>
                  <a:pt x="2330333" y="2773029"/>
                  <a:pt x="2309567" y="2790334"/>
                </a:cubicBezTo>
                <a:cubicBezTo>
                  <a:pt x="2254839" y="2835941"/>
                  <a:pt x="2206304" y="2888992"/>
                  <a:pt x="2149311" y="2931736"/>
                </a:cubicBezTo>
                <a:cubicBezTo>
                  <a:pt x="2124173" y="2950589"/>
                  <a:pt x="2097884" y="2967999"/>
                  <a:pt x="2073896" y="2988296"/>
                </a:cubicBezTo>
                <a:cubicBezTo>
                  <a:pt x="2056934" y="3002648"/>
                  <a:pt x="2043277" y="3020566"/>
                  <a:pt x="2026762" y="3035430"/>
                </a:cubicBezTo>
                <a:cubicBezTo>
                  <a:pt x="2011807" y="3048890"/>
                  <a:pt x="1994460" y="3059542"/>
                  <a:pt x="1979628" y="3073138"/>
                </a:cubicBezTo>
                <a:cubicBezTo>
                  <a:pt x="1956698" y="3094158"/>
                  <a:pt x="1937931" y="3119693"/>
                  <a:pt x="1913641" y="3139125"/>
                </a:cubicBezTo>
                <a:cubicBezTo>
                  <a:pt x="1890493" y="3157644"/>
                  <a:pt x="1862349" y="3169029"/>
                  <a:pt x="1838226" y="3186259"/>
                </a:cubicBezTo>
                <a:cubicBezTo>
                  <a:pt x="1818255" y="3200524"/>
                  <a:pt x="1801770" y="3219319"/>
                  <a:pt x="1781665" y="3233393"/>
                </a:cubicBezTo>
                <a:cubicBezTo>
                  <a:pt x="1674560" y="3308367"/>
                  <a:pt x="1803431" y="3203292"/>
                  <a:pt x="1715678" y="3271101"/>
                </a:cubicBezTo>
                <a:cubicBezTo>
                  <a:pt x="1655488" y="3317612"/>
                  <a:pt x="1596381" y="3365508"/>
                  <a:pt x="1536569" y="3412503"/>
                </a:cubicBezTo>
                <a:cubicBezTo>
                  <a:pt x="1508397" y="3434638"/>
                  <a:pt x="1479704" y="3456109"/>
                  <a:pt x="1451727" y="3478490"/>
                </a:cubicBezTo>
                <a:cubicBezTo>
                  <a:pt x="1432563" y="3493821"/>
                  <a:pt x="1414800" y="3510899"/>
                  <a:pt x="1395167" y="3525624"/>
                </a:cubicBezTo>
                <a:cubicBezTo>
                  <a:pt x="1382598" y="3535051"/>
                  <a:pt x="1369004" y="3543248"/>
                  <a:pt x="1357459" y="3553905"/>
                </a:cubicBezTo>
                <a:cubicBezTo>
                  <a:pt x="1328071" y="3581032"/>
                  <a:pt x="1300898" y="3610466"/>
                  <a:pt x="1272618" y="3638746"/>
                </a:cubicBezTo>
                <a:cubicBezTo>
                  <a:pt x="1260049" y="3651315"/>
                  <a:pt x="1246015" y="3662573"/>
                  <a:pt x="1234911" y="3676453"/>
                </a:cubicBezTo>
                <a:cubicBezTo>
                  <a:pt x="1222342" y="3692164"/>
                  <a:pt x="1210738" y="3708699"/>
                  <a:pt x="1197204" y="3723587"/>
                </a:cubicBezTo>
                <a:cubicBezTo>
                  <a:pt x="1179268" y="3743316"/>
                  <a:pt x="1158357" y="3760220"/>
                  <a:pt x="1140643" y="3780148"/>
                </a:cubicBezTo>
                <a:cubicBezTo>
                  <a:pt x="1108033" y="3816834"/>
                  <a:pt x="1077798" y="3855563"/>
                  <a:pt x="1046375" y="3893270"/>
                </a:cubicBezTo>
                <a:cubicBezTo>
                  <a:pt x="1030664" y="3912123"/>
                  <a:pt x="1012854" y="3929410"/>
                  <a:pt x="999241" y="3949830"/>
                </a:cubicBezTo>
                <a:cubicBezTo>
                  <a:pt x="986672" y="3968684"/>
                  <a:pt x="973192" y="3986961"/>
                  <a:pt x="961534" y="4006391"/>
                </a:cubicBezTo>
                <a:cubicBezTo>
                  <a:pt x="954304" y="4018441"/>
                  <a:pt x="950848" y="4032664"/>
                  <a:pt x="942680" y="4044099"/>
                </a:cubicBezTo>
                <a:cubicBezTo>
                  <a:pt x="934931" y="4054947"/>
                  <a:pt x="923827" y="4062952"/>
                  <a:pt x="914400" y="4072379"/>
                </a:cubicBezTo>
                <a:cubicBezTo>
                  <a:pt x="899180" y="4133258"/>
                  <a:pt x="915151" y="4090105"/>
                  <a:pt x="876692" y="4147793"/>
                </a:cubicBezTo>
                <a:cubicBezTo>
                  <a:pt x="866529" y="4163038"/>
                  <a:pt x="860336" y="4181016"/>
                  <a:pt x="848412" y="4194927"/>
                </a:cubicBezTo>
                <a:cubicBezTo>
                  <a:pt x="841039" y="4203529"/>
                  <a:pt x="828142" y="4205770"/>
                  <a:pt x="820131" y="4213781"/>
                </a:cubicBezTo>
                <a:cubicBezTo>
                  <a:pt x="805904" y="4228008"/>
                  <a:pt x="794258" y="4244643"/>
                  <a:pt x="782424" y="4260915"/>
                </a:cubicBezTo>
                <a:cubicBezTo>
                  <a:pt x="769097" y="4279240"/>
                  <a:pt x="759066" y="4299939"/>
                  <a:pt x="744717" y="4317476"/>
                </a:cubicBezTo>
                <a:cubicBezTo>
                  <a:pt x="730647" y="4334673"/>
                  <a:pt x="711653" y="4347413"/>
                  <a:pt x="697583" y="4364610"/>
                </a:cubicBezTo>
                <a:cubicBezTo>
                  <a:pt x="623854" y="4454724"/>
                  <a:pt x="696937" y="4393375"/>
                  <a:pt x="622169" y="4449451"/>
                </a:cubicBezTo>
                <a:cubicBezTo>
                  <a:pt x="573273" y="4530943"/>
                  <a:pt x="611691" y="4461242"/>
                  <a:pt x="575035" y="4543719"/>
                </a:cubicBezTo>
                <a:cubicBezTo>
                  <a:pt x="569328" y="4556560"/>
                  <a:pt x="561717" y="4568510"/>
                  <a:pt x="556181" y="4581426"/>
                </a:cubicBezTo>
                <a:cubicBezTo>
                  <a:pt x="552267" y="4590559"/>
                  <a:pt x="551198" y="4600819"/>
                  <a:pt x="546754" y="4609707"/>
                </a:cubicBezTo>
                <a:cubicBezTo>
                  <a:pt x="538560" y="4626095"/>
                  <a:pt x="527372" y="4640824"/>
                  <a:pt x="518474" y="4656841"/>
                </a:cubicBezTo>
                <a:cubicBezTo>
                  <a:pt x="511649" y="4669125"/>
                  <a:pt x="506592" y="4682347"/>
                  <a:pt x="499620" y="4694548"/>
                </a:cubicBezTo>
                <a:cubicBezTo>
                  <a:pt x="493999" y="4704385"/>
                  <a:pt x="485368" y="4712475"/>
                  <a:pt x="480767" y="4722828"/>
                </a:cubicBezTo>
                <a:cubicBezTo>
                  <a:pt x="472696" y="4740989"/>
                  <a:pt x="470801" y="4761613"/>
                  <a:pt x="461913" y="4779389"/>
                </a:cubicBezTo>
                <a:cubicBezTo>
                  <a:pt x="392353" y="4918512"/>
                  <a:pt x="460557" y="4771877"/>
                  <a:pt x="424206" y="4873657"/>
                </a:cubicBezTo>
                <a:cubicBezTo>
                  <a:pt x="412823" y="4905529"/>
                  <a:pt x="401633" y="4937654"/>
                  <a:pt x="386498" y="4967925"/>
                </a:cubicBezTo>
                <a:cubicBezTo>
                  <a:pt x="377071" y="4986779"/>
                  <a:pt x="365233" y="5004609"/>
                  <a:pt x="358218" y="5024486"/>
                </a:cubicBezTo>
                <a:cubicBezTo>
                  <a:pt x="307206" y="5169023"/>
                  <a:pt x="356306" y="5087179"/>
                  <a:pt x="292230" y="5222449"/>
                </a:cubicBezTo>
                <a:cubicBezTo>
                  <a:pt x="263024" y="5284106"/>
                  <a:pt x="243435" y="5297116"/>
                  <a:pt x="226243" y="5354424"/>
                </a:cubicBezTo>
                <a:cubicBezTo>
                  <a:pt x="221639" y="5369771"/>
                  <a:pt x="221883" y="5386358"/>
                  <a:pt x="216816" y="5401558"/>
                </a:cubicBezTo>
                <a:cubicBezTo>
                  <a:pt x="212372" y="5414890"/>
                  <a:pt x="203669" y="5426424"/>
                  <a:pt x="197962" y="5439266"/>
                </a:cubicBezTo>
                <a:cubicBezTo>
                  <a:pt x="191090" y="5454729"/>
                  <a:pt x="187072" y="5471469"/>
                  <a:pt x="179109" y="5486400"/>
                </a:cubicBezTo>
                <a:cubicBezTo>
                  <a:pt x="161864" y="5518734"/>
                  <a:pt x="140344" y="5548635"/>
                  <a:pt x="122548" y="5580668"/>
                </a:cubicBezTo>
                <a:cubicBezTo>
                  <a:pt x="108899" y="5605236"/>
                  <a:pt x="98067" y="5631283"/>
                  <a:pt x="84841" y="5656082"/>
                </a:cubicBezTo>
                <a:cubicBezTo>
                  <a:pt x="72919" y="5678435"/>
                  <a:pt x="57847" y="5699113"/>
                  <a:pt x="47134" y="5722070"/>
                </a:cubicBezTo>
                <a:cubicBezTo>
                  <a:pt x="35781" y="5746399"/>
                  <a:pt x="28280" y="5772346"/>
                  <a:pt x="18853" y="5797484"/>
                </a:cubicBezTo>
                <a:cubicBezTo>
                  <a:pt x="15711" y="5816338"/>
                  <a:pt x="12845" y="5835240"/>
                  <a:pt x="9426" y="5854045"/>
                </a:cubicBezTo>
                <a:cubicBezTo>
                  <a:pt x="6560" y="5869809"/>
                  <a:pt x="0" y="5885157"/>
                  <a:pt x="0" y="5901179"/>
                </a:cubicBezTo>
                <a:cubicBezTo>
                  <a:pt x="0" y="5973519"/>
                  <a:pt x="1437" y="6046097"/>
                  <a:pt x="9426" y="6117995"/>
                </a:cubicBezTo>
                <a:cubicBezTo>
                  <a:pt x="10978" y="6131962"/>
                  <a:pt x="22744" y="6142786"/>
                  <a:pt x="28280" y="6155703"/>
                </a:cubicBezTo>
                <a:cubicBezTo>
                  <a:pt x="32194" y="6164836"/>
                  <a:pt x="33595" y="6174937"/>
                  <a:pt x="37707" y="6183983"/>
                </a:cubicBezTo>
                <a:cubicBezTo>
                  <a:pt x="113161" y="6349980"/>
                  <a:pt x="46805" y="6187876"/>
                  <a:pt x="94268" y="6306532"/>
                </a:cubicBezTo>
                <a:cubicBezTo>
                  <a:pt x="100552" y="6350524"/>
                  <a:pt x="103966" y="6395022"/>
                  <a:pt x="113121" y="6438507"/>
                </a:cubicBezTo>
                <a:cubicBezTo>
                  <a:pt x="116607" y="6455066"/>
                  <a:pt x="120010" y="6473676"/>
                  <a:pt x="131975" y="6485641"/>
                </a:cubicBezTo>
                <a:cubicBezTo>
                  <a:pt x="141136" y="6494802"/>
                  <a:pt x="156730" y="6494770"/>
                  <a:pt x="169682" y="6495068"/>
                </a:cubicBezTo>
                <a:cubicBezTo>
                  <a:pt x="430440" y="6501062"/>
                  <a:pt x="691299" y="6501352"/>
                  <a:pt x="952107" y="6504494"/>
                </a:cubicBezTo>
                <a:lnTo>
                  <a:pt x="1084082" y="6513921"/>
                </a:lnTo>
                <a:cubicBezTo>
                  <a:pt x="1109312" y="6516215"/>
                  <a:pt x="1134417" y="6519765"/>
                  <a:pt x="1159496" y="6523348"/>
                </a:cubicBezTo>
                <a:cubicBezTo>
                  <a:pt x="1178418" y="6526051"/>
                  <a:pt x="1196944" y="6532619"/>
                  <a:pt x="1216057" y="6532775"/>
                </a:cubicBezTo>
                <a:lnTo>
                  <a:pt x="3469063" y="6542202"/>
                </a:lnTo>
                <a:cubicBezTo>
                  <a:pt x="3795859" y="6535917"/>
                  <a:pt x="4122944" y="6538464"/>
                  <a:pt x="4449451" y="6523348"/>
                </a:cubicBezTo>
                <a:cubicBezTo>
                  <a:pt x="4465145" y="6522621"/>
                  <a:pt x="4478723" y="6508323"/>
                  <a:pt x="4487158" y="6495068"/>
                </a:cubicBezTo>
                <a:cubicBezTo>
                  <a:pt x="4501572" y="6472418"/>
                  <a:pt x="4506012" y="6444791"/>
                  <a:pt x="4515439" y="6419653"/>
                </a:cubicBezTo>
                <a:cubicBezTo>
                  <a:pt x="4518581" y="6400799"/>
                  <a:pt x="4522339" y="6382038"/>
                  <a:pt x="4524865" y="6363092"/>
                </a:cubicBezTo>
                <a:cubicBezTo>
                  <a:pt x="4533936" y="6295055"/>
                  <a:pt x="4537959" y="6234253"/>
                  <a:pt x="4543719" y="6165129"/>
                </a:cubicBezTo>
                <a:cubicBezTo>
                  <a:pt x="4550004" y="5935744"/>
                  <a:pt x="4547731" y="5705964"/>
                  <a:pt x="4562573" y="5476973"/>
                </a:cubicBezTo>
                <a:cubicBezTo>
                  <a:pt x="4569759" y="5366110"/>
                  <a:pt x="4609707" y="5147035"/>
                  <a:pt x="4609707" y="5147035"/>
                </a:cubicBezTo>
                <a:cubicBezTo>
                  <a:pt x="4606565" y="4942787"/>
                  <a:pt x="4608555" y="4738396"/>
                  <a:pt x="4600280" y="4534292"/>
                </a:cubicBezTo>
                <a:cubicBezTo>
                  <a:pt x="4599106" y="4505346"/>
                  <a:pt x="4585944" y="4478067"/>
                  <a:pt x="4581426" y="4449451"/>
                </a:cubicBezTo>
                <a:cubicBezTo>
                  <a:pt x="4575352" y="4410982"/>
                  <a:pt x="4564785" y="4261389"/>
                  <a:pt x="4562573" y="4232635"/>
                </a:cubicBezTo>
                <a:cubicBezTo>
                  <a:pt x="4567190" y="4084898"/>
                  <a:pt x="4503948" y="3757223"/>
                  <a:pt x="4609707" y="3563332"/>
                </a:cubicBezTo>
                <a:cubicBezTo>
                  <a:pt x="4617230" y="3549539"/>
                  <a:pt x="4627641" y="3537448"/>
                  <a:pt x="4637987" y="3525624"/>
                </a:cubicBezTo>
                <a:cubicBezTo>
                  <a:pt x="4649692" y="3512247"/>
                  <a:pt x="4661318" y="3498372"/>
                  <a:pt x="4675694" y="3487917"/>
                </a:cubicBezTo>
                <a:cubicBezTo>
                  <a:pt x="4696182" y="3473016"/>
                  <a:pt x="4718472" y="3460364"/>
                  <a:pt x="4741682" y="3450210"/>
                </a:cubicBezTo>
                <a:cubicBezTo>
                  <a:pt x="4768993" y="3438261"/>
                  <a:pt x="4797352" y="3428070"/>
                  <a:pt x="4826523" y="3421929"/>
                </a:cubicBezTo>
                <a:cubicBezTo>
                  <a:pt x="4857425" y="3415423"/>
                  <a:pt x="4889241" y="3413875"/>
                  <a:pt x="4920791" y="3412503"/>
                </a:cubicBezTo>
                <a:lnTo>
                  <a:pt x="5476973" y="3393649"/>
                </a:lnTo>
                <a:cubicBezTo>
                  <a:pt x="5498969" y="3377938"/>
                  <a:pt x="5522959" y="3364698"/>
                  <a:pt x="5542960" y="3346515"/>
                </a:cubicBezTo>
                <a:cubicBezTo>
                  <a:pt x="5557848" y="3332981"/>
                  <a:pt x="5567208" y="3314336"/>
                  <a:pt x="5580668" y="3299381"/>
                </a:cubicBezTo>
                <a:cubicBezTo>
                  <a:pt x="5595532" y="3282866"/>
                  <a:pt x="5612091" y="3267958"/>
                  <a:pt x="5627802" y="3252247"/>
                </a:cubicBezTo>
                <a:cubicBezTo>
                  <a:pt x="5637229" y="3230251"/>
                  <a:pt x="5649508" y="3209269"/>
                  <a:pt x="5656082" y="3186259"/>
                </a:cubicBezTo>
                <a:cubicBezTo>
                  <a:pt x="5709273" y="3000091"/>
                  <a:pt x="5625750" y="3219672"/>
                  <a:pt x="5684362" y="3073138"/>
                </a:cubicBezTo>
                <a:cubicBezTo>
                  <a:pt x="5685917" y="3059143"/>
                  <a:pt x="5705173" y="2956015"/>
                  <a:pt x="5684362" y="2931736"/>
                </a:cubicBezTo>
                <a:cubicBezTo>
                  <a:pt x="5673935" y="2919571"/>
                  <a:pt x="5652939" y="2925451"/>
                  <a:pt x="5637228" y="2922309"/>
                </a:cubicBezTo>
                <a:cubicBezTo>
                  <a:pt x="5567242" y="2892314"/>
                  <a:pt x="5571601" y="2897150"/>
                  <a:pt x="5505253" y="2856321"/>
                </a:cubicBezTo>
                <a:cubicBezTo>
                  <a:pt x="5485955" y="2844445"/>
                  <a:pt x="5468265" y="2830031"/>
                  <a:pt x="5448692" y="2818614"/>
                </a:cubicBezTo>
                <a:cubicBezTo>
                  <a:pt x="5430484" y="2807993"/>
                  <a:pt x="5409670" y="2802027"/>
                  <a:pt x="5392131" y="2790334"/>
                </a:cubicBezTo>
                <a:cubicBezTo>
                  <a:pt x="5320653" y="2742682"/>
                  <a:pt x="5352119" y="2756725"/>
                  <a:pt x="5307290" y="2705492"/>
                </a:cubicBezTo>
                <a:cubicBezTo>
                  <a:pt x="5243281" y="2632339"/>
                  <a:pt x="5291101" y="2700061"/>
                  <a:pt x="5250729" y="2639505"/>
                </a:cubicBezTo>
                <a:cubicBezTo>
                  <a:pt x="5247587" y="2623794"/>
                  <a:pt x="5239037" y="2608232"/>
                  <a:pt x="5241303" y="2592371"/>
                </a:cubicBezTo>
                <a:cubicBezTo>
                  <a:pt x="5254600" y="2499294"/>
                  <a:pt x="5260712" y="2518826"/>
                  <a:pt x="5316717" y="2469822"/>
                </a:cubicBezTo>
                <a:cubicBezTo>
                  <a:pt x="5326750" y="2461043"/>
                  <a:pt x="5333422" y="2448156"/>
                  <a:pt x="5344997" y="2441542"/>
                </a:cubicBezTo>
                <a:cubicBezTo>
                  <a:pt x="5356246" y="2435114"/>
                  <a:pt x="5370414" y="2436212"/>
                  <a:pt x="5382705" y="2432115"/>
                </a:cubicBezTo>
                <a:cubicBezTo>
                  <a:pt x="5398758" y="2426764"/>
                  <a:pt x="5413703" y="2418357"/>
                  <a:pt x="5429839" y="2413261"/>
                </a:cubicBezTo>
                <a:cubicBezTo>
                  <a:pt x="5538935" y="2378809"/>
                  <a:pt x="5530358" y="2381845"/>
                  <a:pt x="5608948" y="2366127"/>
                </a:cubicBezTo>
                <a:cubicBezTo>
                  <a:pt x="5630944" y="2356700"/>
                  <a:pt x="5652717" y="2346735"/>
                  <a:pt x="5674936" y="2337847"/>
                </a:cubicBezTo>
                <a:cubicBezTo>
                  <a:pt x="5715572" y="2321593"/>
                  <a:pt x="5757256" y="2307954"/>
                  <a:pt x="5797484" y="2290713"/>
                </a:cubicBezTo>
                <a:cubicBezTo>
                  <a:pt x="5823317" y="2279642"/>
                  <a:pt x="5849513" y="2268596"/>
                  <a:pt x="5872898" y="2253006"/>
                </a:cubicBezTo>
                <a:cubicBezTo>
                  <a:pt x="5897003" y="2236936"/>
                  <a:pt x="5916349" y="2214648"/>
                  <a:pt x="5938886" y="2196445"/>
                </a:cubicBezTo>
                <a:cubicBezTo>
                  <a:pt x="5998061" y="2148650"/>
                  <a:pt x="6059217" y="2103325"/>
                  <a:pt x="6117995" y="2055043"/>
                </a:cubicBezTo>
                <a:cubicBezTo>
                  <a:pt x="6221798" y="1969777"/>
                  <a:pt x="6181731" y="2004627"/>
                  <a:pt x="6249971" y="1913641"/>
                </a:cubicBezTo>
                <a:cubicBezTo>
                  <a:pt x="6262043" y="1897545"/>
                  <a:pt x="6276876" y="1883482"/>
                  <a:pt x="6287678" y="1866507"/>
                </a:cubicBezTo>
                <a:cubicBezTo>
                  <a:pt x="6310583" y="1830512"/>
                  <a:pt x="6313920" y="1816059"/>
                  <a:pt x="6325385" y="1781666"/>
                </a:cubicBezTo>
                <a:cubicBezTo>
                  <a:pt x="6319100" y="1696825"/>
                  <a:pt x="6314726" y="1611820"/>
                  <a:pt x="6306531" y="1527142"/>
                </a:cubicBezTo>
                <a:cubicBezTo>
                  <a:pt x="6303049" y="1491164"/>
                  <a:pt x="6292755" y="1484360"/>
                  <a:pt x="6278251" y="1451727"/>
                </a:cubicBezTo>
                <a:cubicBezTo>
                  <a:pt x="6257965" y="1406084"/>
                  <a:pt x="6260913" y="1410658"/>
                  <a:pt x="6249971" y="1366886"/>
                </a:cubicBezTo>
                <a:cubicBezTo>
                  <a:pt x="6225912" y="1150358"/>
                  <a:pt x="6243686" y="1139071"/>
                  <a:pt x="6240544" y="106522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DAD64E-7230-DE05-B818-E9DF0169A6A4}"/>
              </a:ext>
            </a:extLst>
          </p:cNvPr>
          <p:cNvGrpSpPr/>
          <p:nvPr/>
        </p:nvGrpSpPr>
        <p:grpSpPr>
          <a:xfrm>
            <a:off x="2219336" y="219173"/>
            <a:ext cx="9514677" cy="6660037"/>
            <a:chOff x="2219336" y="219173"/>
            <a:chExt cx="9514677" cy="666003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16279BB-38E1-BEC4-CD5D-A1ECF6E32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4887" y="219173"/>
              <a:ext cx="1736737" cy="666003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AE1D20-243E-A3DA-F937-0E0568DAB261}"/>
                </a:ext>
              </a:extLst>
            </p:cNvPr>
            <p:cNvGrpSpPr/>
            <p:nvPr/>
          </p:nvGrpSpPr>
          <p:grpSpPr>
            <a:xfrm>
              <a:off x="2219336" y="761948"/>
              <a:ext cx="9514677" cy="5618117"/>
              <a:chOff x="2219336" y="761948"/>
              <a:chExt cx="9514677" cy="561811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F4BFC99-138C-9626-A929-1F52048270E5}"/>
                  </a:ext>
                </a:extLst>
              </p:cNvPr>
              <p:cNvSpPr/>
              <p:nvPr/>
            </p:nvSpPr>
            <p:spPr>
              <a:xfrm rot="1124500">
                <a:off x="3548373" y="3861035"/>
                <a:ext cx="253581" cy="1093157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76F0D43-FFF2-B3B4-2179-00BC73EF6764}"/>
                  </a:ext>
                </a:extLst>
              </p:cNvPr>
              <p:cNvSpPr/>
              <p:nvPr/>
            </p:nvSpPr>
            <p:spPr>
              <a:xfrm rot="602344">
                <a:off x="3548372" y="4899555"/>
                <a:ext cx="253581" cy="10931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6D5C2EC-4247-21F8-52FA-778B185625B4}"/>
                  </a:ext>
                </a:extLst>
              </p:cNvPr>
              <p:cNvSpPr/>
              <p:nvPr/>
            </p:nvSpPr>
            <p:spPr>
              <a:xfrm rot="18998313">
                <a:off x="10972760" y="3246872"/>
                <a:ext cx="589174" cy="1158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6545C98-62F1-1C8E-F2DE-6F79E60DD299}"/>
                  </a:ext>
                </a:extLst>
              </p:cNvPr>
              <p:cNvSpPr/>
              <p:nvPr/>
            </p:nvSpPr>
            <p:spPr>
              <a:xfrm>
                <a:off x="10034833" y="1311896"/>
                <a:ext cx="216816" cy="23567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3A878C7-670D-B4D6-66BE-1C45951E049D}"/>
                  </a:ext>
                </a:extLst>
              </p:cNvPr>
              <p:cNvSpPr/>
              <p:nvPr/>
            </p:nvSpPr>
            <p:spPr>
              <a:xfrm>
                <a:off x="4100660" y="2904633"/>
                <a:ext cx="355076" cy="4155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B64F3CD-4754-180C-7D77-AD3FE9276A6A}"/>
                  </a:ext>
                </a:extLst>
              </p:cNvPr>
              <p:cNvSpPr/>
              <p:nvPr/>
            </p:nvSpPr>
            <p:spPr>
              <a:xfrm>
                <a:off x="3379479" y="4116572"/>
                <a:ext cx="254340" cy="29104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E4D71372-2D00-CC3C-D48B-F24E8999B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5162" y="2237523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Jindřichův</a:t>
                </a:r>
              </a:p>
              <a:p>
                <a:pPr algn="ctr"/>
                <a:r>
                  <a:rPr lang="cs-CZ" sz="1800" dirty="0"/>
                  <a:t>Hradec</a:t>
                </a:r>
              </a:p>
            </p:txBody>
          </p:sp>
          <p:sp>
            <p:nvSpPr>
              <p:cNvPr id="35" name="Title 1">
                <a:extLst>
                  <a:ext uri="{FF2B5EF4-FFF2-40B4-BE49-F238E27FC236}">
                    <a16:creationId xmlns:a16="http://schemas.microsoft.com/office/drawing/2014/main" id="{D0430F1B-00E7-9860-7B79-6097B0F4B9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19336" y="3925220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Lásenice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D0FCA26-7490-DB75-3026-FD1400C60D54}"/>
                  </a:ext>
                </a:extLst>
              </p:cNvPr>
              <p:cNvSpPr/>
              <p:nvPr/>
            </p:nvSpPr>
            <p:spPr>
              <a:xfrm>
                <a:off x="3600645" y="5990722"/>
                <a:ext cx="254340" cy="29104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Title 1">
                <a:extLst>
                  <a:ext uri="{FF2B5EF4-FFF2-40B4-BE49-F238E27FC236}">
                    <a16:creationId xmlns:a16="http://schemas.microsoft.com/office/drawing/2014/main" id="{5FF862B6-3D06-7B51-434A-4E442C2C1B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78784" y="5793083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Litschau</a:t>
                </a:r>
              </a:p>
            </p:txBody>
          </p:sp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4F70B47F-1E85-7DF2-6F8B-BF1BFF6FC9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62854" y="2837661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2800" dirty="0"/>
                  <a:t>TELČ</a:t>
                </a:r>
              </a:p>
            </p:txBody>
          </p:sp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5255E29E-D0E4-B37C-BFD9-D178C52F9A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98316" y="3338238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Nová Říše</a:t>
                </a:r>
              </a:p>
            </p:txBody>
          </p:sp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200B559E-EBD5-17FF-78E5-A8A5FC6E3E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43241" y="1112200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Hodice</a:t>
                </a:r>
              </a:p>
            </p:txBody>
          </p:sp>
          <p:sp>
            <p:nvSpPr>
              <p:cNvPr id="50" name="Title 1">
                <a:extLst>
                  <a:ext uri="{FF2B5EF4-FFF2-40B4-BE49-F238E27FC236}">
                    <a16:creationId xmlns:a16="http://schemas.microsoft.com/office/drawing/2014/main" id="{B7694C9F-E884-F100-3C14-70B9A6C988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02449" y="789263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Třešť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A8404DE-2A66-A7B9-97CA-0EACE1EF23E7}"/>
                  </a:ext>
                </a:extLst>
              </p:cNvPr>
              <p:cNvGrpSpPr/>
              <p:nvPr/>
            </p:nvGrpSpPr>
            <p:grpSpPr>
              <a:xfrm>
                <a:off x="5842399" y="761948"/>
                <a:ext cx="3994863" cy="4288462"/>
                <a:chOff x="5842399" y="761948"/>
                <a:chExt cx="3994863" cy="4288462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2C6870E-D322-EA44-D2C0-50F937A116AC}"/>
                    </a:ext>
                  </a:extLst>
                </p:cNvPr>
                <p:cNvSpPr/>
                <p:nvPr/>
              </p:nvSpPr>
              <p:spPr>
                <a:xfrm>
                  <a:off x="7512375" y="3150384"/>
                  <a:ext cx="85629" cy="39880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63BCEC3-471F-4E3B-DC36-70734C67982F}"/>
                    </a:ext>
                  </a:extLst>
                </p:cNvPr>
                <p:cNvSpPr/>
                <p:nvPr/>
              </p:nvSpPr>
              <p:spPr>
                <a:xfrm rot="2686355">
                  <a:off x="7840744" y="2630783"/>
                  <a:ext cx="80129" cy="55225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00BDD237-9FEF-868A-E922-BD7FAD8AC05B}"/>
                    </a:ext>
                  </a:extLst>
                </p:cNvPr>
                <p:cNvSpPr/>
                <p:nvPr/>
              </p:nvSpPr>
              <p:spPr>
                <a:xfrm>
                  <a:off x="8358433" y="2038858"/>
                  <a:ext cx="119798" cy="51878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7EEB324F-B848-B06B-C220-ABE8E2D7A436}"/>
                    </a:ext>
                  </a:extLst>
                </p:cNvPr>
                <p:cNvSpPr/>
                <p:nvPr/>
              </p:nvSpPr>
              <p:spPr>
                <a:xfrm>
                  <a:off x="8527930" y="927703"/>
                  <a:ext cx="111944" cy="50352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3FB8BDC-0FAD-2358-5F40-CA11CCA423C0}"/>
                    </a:ext>
                  </a:extLst>
                </p:cNvPr>
                <p:cNvSpPr/>
                <p:nvPr/>
              </p:nvSpPr>
              <p:spPr>
                <a:xfrm rot="1218997">
                  <a:off x="5842399" y="4142866"/>
                  <a:ext cx="2226721" cy="26494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47E11B1-FCA3-B9C7-9F93-59616C1A8710}"/>
                    </a:ext>
                  </a:extLst>
                </p:cNvPr>
                <p:cNvSpPr/>
                <p:nvPr/>
              </p:nvSpPr>
              <p:spPr>
                <a:xfrm>
                  <a:off x="8881621" y="2904633"/>
                  <a:ext cx="281233" cy="2957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6E84279-BBFC-B9CF-B2C7-01B021D2929C}"/>
                    </a:ext>
                  </a:extLst>
                </p:cNvPr>
                <p:cNvSpPr/>
                <p:nvPr/>
              </p:nvSpPr>
              <p:spPr>
                <a:xfrm>
                  <a:off x="8358433" y="4578351"/>
                  <a:ext cx="355076" cy="30747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70C6DF5-B59F-C1B3-807C-18A0C630620D}"/>
                    </a:ext>
                  </a:extLst>
                </p:cNvPr>
                <p:cNvSpPr/>
                <p:nvPr/>
              </p:nvSpPr>
              <p:spPr>
                <a:xfrm>
                  <a:off x="9297786" y="1285187"/>
                  <a:ext cx="287702" cy="336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8" name="Title 1">
                  <a:extLst>
                    <a:ext uri="{FF2B5EF4-FFF2-40B4-BE49-F238E27FC236}">
                      <a16:creationId xmlns:a16="http://schemas.microsoft.com/office/drawing/2014/main" id="{E286B763-9BB9-81F9-3F3A-FE45132277A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01565" y="4463428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Dačice</a:t>
                  </a:r>
                </a:p>
              </p:txBody>
            </p:sp>
            <p:sp>
              <p:nvSpPr>
                <p:cNvPr id="42" name="Title 1">
                  <a:extLst>
                    <a:ext uri="{FF2B5EF4-FFF2-40B4-BE49-F238E27FC236}">
                      <a16:creationId xmlns:a16="http://schemas.microsoft.com/office/drawing/2014/main" id="{B976D9F0-94EC-F35E-27B1-5508AEDA2D0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514157" y="761948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Rácov</a:t>
                  </a:r>
                </a:p>
              </p:txBody>
            </p:sp>
            <p:sp>
              <p:nvSpPr>
                <p:cNvPr id="43" name="Title 1">
                  <a:extLst>
                    <a:ext uri="{FF2B5EF4-FFF2-40B4-BE49-F238E27FC236}">
                      <a16:creationId xmlns:a16="http://schemas.microsoft.com/office/drawing/2014/main" id="{CE31920E-8340-0319-146E-D01959B16E7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30517" y="1946909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Řídelov</a:t>
                  </a:r>
                </a:p>
              </p:txBody>
            </p:sp>
            <p:sp>
              <p:nvSpPr>
                <p:cNvPr id="44" name="Title 1">
                  <a:extLst>
                    <a:ext uri="{FF2B5EF4-FFF2-40B4-BE49-F238E27FC236}">
                      <a16:creationId xmlns:a16="http://schemas.microsoft.com/office/drawing/2014/main" id="{2DB08134-C5DC-5235-D562-F832C9AABBA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58393" y="2477938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Beranov</a:t>
                  </a:r>
                </a:p>
              </p:txBody>
            </p:sp>
            <p:sp>
              <p:nvSpPr>
                <p:cNvPr id="45" name="Title 1">
                  <a:extLst>
                    <a:ext uri="{FF2B5EF4-FFF2-40B4-BE49-F238E27FC236}">
                      <a16:creationId xmlns:a16="http://schemas.microsoft.com/office/drawing/2014/main" id="{11BB4366-152C-E5F3-0889-A5C226F4FBF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07246" y="2906909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Pivničky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F2525A6-7EB7-CD3E-68A7-151EFF2411CE}"/>
                    </a:ext>
                  </a:extLst>
                </p:cNvPr>
                <p:cNvSpPr/>
                <p:nvPr/>
              </p:nvSpPr>
              <p:spPr>
                <a:xfrm rot="16629888">
                  <a:off x="8765384" y="797196"/>
                  <a:ext cx="111944" cy="50352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0363A24-BDA7-C7C0-197E-9F2842E7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387" y="2064612"/>
                  <a:ext cx="1849487" cy="88804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B2F10854-A3F3-6CC6-66C8-F019668558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7985" y="3051775"/>
                  <a:ext cx="1849487" cy="88804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1BCAD5B-60EB-E4E4-7E20-A72763474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676" y="3388743"/>
                <a:ext cx="3295959" cy="1557647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3460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45804-EF3F-01D5-D94C-6C736C1A0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Studovaná oblast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D8157E-5CCA-1BF9-F84F-65928C71E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93" t="19354" r="21444" b="11321"/>
          <a:stretch/>
        </p:blipFill>
        <p:spPr>
          <a:xfrm>
            <a:off x="122547" y="1300899"/>
            <a:ext cx="7560297" cy="547351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DCC327-34E8-4ED5-9EF3-7CD197498F39}"/>
              </a:ext>
            </a:extLst>
          </p:cNvPr>
          <p:cNvSpPr/>
          <p:nvPr/>
        </p:nvSpPr>
        <p:spPr>
          <a:xfrm rot="1971326">
            <a:off x="3212232" y="1620844"/>
            <a:ext cx="2025838" cy="49488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EB58-7FB6-144D-11F7-FC51D9B993B9}"/>
              </a:ext>
            </a:extLst>
          </p:cNvPr>
          <p:cNvGrpSpPr/>
          <p:nvPr/>
        </p:nvGrpSpPr>
        <p:grpSpPr>
          <a:xfrm>
            <a:off x="7975077" y="1300899"/>
            <a:ext cx="3454138" cy="2010315"/>
            <a:chOff x="838200" y="365125"/>
            <a:chExt cx="10515600" cy="581183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4D38127-C6D3-D609-069A-D0694CC28F35}"/>
                    </a:ext>
                  </a:extLst>
                </p14:cNvPr>
                <p14:cNvContentPartPr/>
                <p14:nvPr/>
              </p14:nvContentPartPr>
              <p14:xfrm>
                <a:off x="1733352" y="866012"/>
                <a:ext cx="8776440" cy="5045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4D38127-C6D3-D609-069A-D0694CC28F3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05956" y="839998"/>
                  <a:ext cx="8830135" cy="509674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28576E-64D7-66EA-99DF-CE3428AB98DC}"/>
                </a:ext>
              </a:extLst>
            </p:cNvPr>
            <p:cNvSpPr/>
            <p:nvPr/>
          </p:nvSpPr>
          <p:spPr>
            <a:xfrm>
              <a:off x="4524866" y="2714920"/>
              <a:ext cx="443060" cy="26395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u="sng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D1A2D1-7133-BD56-D8D0-63EF2B8BD4A0}"/>
                </a:ext>
              </a:extLst>
            </p:cNvPr>
            <p:cNvSpPr/>
            <p:nvPr/>
          </p:nvSpPr>
          <p:spPr>
            <a:xfrm>
              <a:off x="7354478" y="4506011"/>
              <a:ext cx="347221" cy="2560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u="sng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3500F0-CFBA-99A7-8EC2-4B8760B29571}"/>
                </a:ext>
              </a:extLst>
            </p:cNvPr>
            <p:cNvSpPr txBox="1"/>
            <p:nvPr/>
          </p:nvSpPr>
          <p:spPr>
            <a:xfrm flipH="1">
              <a:off x="4341947" y="3059669"/>
              <a:ext cx="2791905" cy="106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u="sng" dirty="0"/>
                <a:t>PRAHA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AF5D33-ED0F-7796-192F-5A2A27F7733C}"/>
                </a:ext>
              </a:extLst>
            </p:cNvPr>
            <p:cNvSpPr txBox="1"/>
            <p:nvPr/>
          </p:nvSpPr>
          <p:spPr>
            <a:xfrm flipH="1">
              <a:off x="7265438" y="3593540"/>
              <a:ext cx="3112767" cy="106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u="sng" dirty="0"/>
                <a:t>BRNO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E39114-0CA5-3190-26F5-27F559834C46}"/>
                </a:ext>
              </a:extLst>
            </p:cNvPr>
            <p:cNvSpPr/>
            <p:nvPr/>
          </p:nvSpPr>
          <p:spPr>
            <a:xfrm>
              <a:off x="838200" y="365125"/>
              <a:ext cx="10515600" cy="581183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u="sng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CF21FF-171F-12D0-CD39-D24584A01CE1}"/>
                </a:ext>
              </a:extLst>
            </p:cNvPr>
            <p:cNvSpPr/>
            <p:nvPr/>
          </p:nvSpPr>
          <p:spPr>
            <a:xfrm rot="2205195">
              <a:off x="5715737" y="4235455"/>
              <a:ext cx="548498" cy="5411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u="sng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84ECD4-E6AA-E0AC-DC36-013F094118C0}"/>
              </a:ext>
            </a:extLst>
          </p:cNvPr>
          <p:cNvCxnSpPr>
            <a:cxnSpLocks/>
          </p:cNvCxnSpPr>
          <p:nvPr/>
        </p:nvCxnSpPr>
        <p:spPr>
          <a:xfrm flipV="1">
            <a:off x="4053526" y="2862118"/>
            <a:ext cx="5613796" cy="37932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7816DC-38FC-E3EB-FF3C-B77DCEE570C9}"/>
              </a:ext>
            </a:extLst>
          </p:cNvPr>
          <p:cNvCxnSpPr>
            <a:cxnSpLocks/>
          </p:cNvCxnSpPr>
          <p:nvPr/>
        </p:nvCxnSpPr>
        <p:spPr>
          <a:xfrm>
            <a:off x="4897558" y="1483487"/>
            <a:ext cx="4713410" cy="11360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F6E9F00-F1FB-9568-5E10-6E0570606E6A}"/>
              </a:ext>
            </a:extLst>
          </p:cNvPr>
          <p:cNvSpPr/>
          <p:nvPr/>
        </p:nvSpPr>
        <p:spPr>
          <a:xfrm>
            <a:off x="3722833" y="4636172"/>
            <a:ext cx="292231" cy="245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161CD0C-230D-AB45-55EA-AFAD861BA28B}"/>
              </a:ext>
            </a:extLst>
          </p:cNvPr>
          <p:cNvSpPr/>
          <p:nvPr/>
        </p:nvSpPr>
        <p:spPr>
          <a:xfrm>
            <a:off x="8294077" y="4961596"/>
            <a:ext cx="292231" cy="245097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71D085-8239-BB63-FE32-B73A50A16D8F}"/>
              </a:ext>
            </a:extLst>
          </p:cNvPr>
          <p:cNvSpPr/>
          <p:nvPr/>
        </p:nvSpPr>
        <p:spPr>
          <a:xfrm>
            <a:off x="3150061" y="5938643"/>
            <a:ext cx="292231" cy="245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3F0513-4D54-572C-4808-B4683F5CC10F}"/>
              </a:ext>
            </a:extLst>
          </p:cNvPr>
          <p:cNvSpPr/>
          <p:nvPr/>
        </p:nvSpPr>
        <p:spPr>
          <a:xfrm>
            <a:off x="8294078" y="4337847"/>
            <a:ext cx="292231" cy="245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2568361-CF17-9BFE-05EF-CBFC7E541C19}"/>
              </a:ext>
            </a:extLst>
          </p:cNvPr>
          <p:cNvSpPr/>
          <p:nvPr/>
        </p:nvSpPr>
        <p:spPr>
          <a:xfrm>
            <a:off x="4892979" y="1793702"/>
            <a:ext cx="292231" cy="245097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86E126-C211-FE68-3055-1922B605D90C}"/>
              </a:ext>
            </a:extLst>
          </p:cNvPr>
          <p:cNvSpPr/>
          <p:nvPr/>
        </p:nvSpPr>
        <p:spPr>
          <a:xfrm>
            <a:off x="4557609" y="3311214"/>
            <a:ext cx="292231" cy="245097"/>
          </a:xfrm>
          <a:prstGeom prst="ellipse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154450-D0A4-AF4F-22CC-B4677F208942}"/>
              </a:ext>
            </a:extLst>
          </p:cNvPr>
          <p:cNvSpPr txBox="1"/>
          <p:nvPr/>
        </p:nvSpPr>
        <p:spPr>
          <a:xfrm>
            <a:off x="8955464" y="4337847"/>
            <a:ext cx="132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mikrogranit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E04182-21D3-C74A-F0FD-8FBB629D39B2}"/>
              </a:ext>
            </a:extLst>
          </p:cNvPr>
          <p:cNvSpPr txBox="1"/>
          <p:nvPr/>
        </p:nvSpPr>
        <p:spPr>
          <a:xfrm>
            <a:off x="8949422" y="4881269"/>
            <a:ext cx="132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lamprofyr</a:t>
            </a:r>
          </a:p>
        </p:txBody>
      </p:sp>
    </p:spTree>
    <p:extLst>
      <p:ext uri="{BB962C8B-B14F-4D97-AF65-F5344CB8AC3E}">
        <p14:creationId xmlns:p14="http://schemas.microsoft.com/office/powerpoint/2010/main" val="3639488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89EB-99E0-0FFE-9FB7-084ACDC2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DISKUZE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4BFD-8E3E-AB53-B9E0-8663FB7CE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Mikrogranity</a:t>
            </a:r>
          </a:p>
          <a:p>
            <a:r>
              <a:rPr lang="cs-CZ" dirty="0"/>
              <a:t>Obohacené P, F ± Li</a:t>
            </a:r>
          </a:p>
          <a:p>
            <a:r>
              <a:rPr lang="cs-CZ" dirty="0"/>
              <a:t>vyrostlice křemene a K-živce v jemnozrnné hmotě</a:t>
            </a:r>
          </a:p>
          <a:p>
            <a:r>
              <a:rPr lang="cs-CZ" dirty="0"/>
              <a:t>blízké žilám z lásenického subvulkanického roje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Lamprofyry </a:t>
            </a:r>
          </a:p>
          <a:p>
            <a:r>
              <a:rPr lang="cs-CZ" dirty="0"/>
              <a:t>vápenato-alkalické, mafické</a:t>
            </a:r>
          </a:p>
          <a:p>
            <a:r>
              <a:rPr lang="cs-CZ" dirty="0"/>
              <a:t>autometamorfované s primárními mandlemi a miarolami</a:t>
            </a:r>
          </a:p>
          <a:p>
            <a:r>
              <a:rPr lang="cs-CZ" dirty="0"/>
              <a:t>podobné blízkému kersantitu z Nové Říše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663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52C6-B61F-C468-64A3-97C2D97B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F900C-3080-ADCB-F8DA-FF6193713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447"/>
            <a:ext cx="10515600" cy="475351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Nové nálezy žilných hornin na Telčsku a Dačicku</a:t>
            </a:r>
          </a:p>
          <a:p>
            <a:r>
              <a:rPr lang="cs-CZ" dirty="0"/>
              <a:t>Studovány obdobné, dosud nepopsané horniny z Rácova a Pivniček</a:t>
            </a:r>
          </a:p>
          <a:p>
            <a:r>
              <a:rPr lang="cs-CZ" dirty="0"/>
              <a:t>Mikrogranity jsou srovnatelné s popsanými od Lásenice a Litschau</a:t>
            </a:r>
          </a:p>
          <a:p>
            <a:pPr marL="0" indent="0">
              <a:buNone/>
            </a:pPr>
            <a:r>
              <a:rPr lang="cs-CZ" dirty="0"/>
              <a:t> = jsou tyto mladé, pozdní žíly distribuovány symetricky kolem mateřského tělesa moldanubického plutonu??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Lamprofyry jsou dobře srovnatelné se studovanými </a:t>
            </a:r>
          </a:p>
          <a:p>
            <a:r>
              <a:rPr lang="cs-CZ" dirty="0"/>
              <a:t>záznam závěrečné fáze vývoje variského orogénu v mělce podpovrchových podmínkách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644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E00B191-0F7D-C41E-7142-E0832994E1C8}"/>
              </a:ext>
            </a:extLst>
          </p:cNvPr>
          <p:cNvSpPr/>
          <p:nvPr/>
        </p:nvSpPr>
        <p:spPr>
          <a:xfrm>
            <a:off x="4326394" y="37707"/>
            <a:ext cx="1480631" cy="1000595"/>
          </a:xfrm>
          <a:custGeom>
            <a:avLst/>
            <a:gdLst>
              <a:gd name="connsiteX0" fmla="*/ 358728 w 1480631"/>
              <a:gd name="connsiteY0" fmla="*/ 933254 h 1000595"/>
              <a:gd name="connsiteX1" fmla="*/ 217326 w 1480631"/>
              <a:gd name="connsiteY1" fmla="*/ 895547 h 1000595"/>
              <a:gd name="connsiteX2" fmla="*/ 104204 w 1480631"/>
              <a:gd name="connsiteY2" fmla="*/ 782425 h 1000595"/>
              <a:gd name="connsiteX3" fmla="*/ 47643 w 1480631"/>
              <a:gd name="connsiteY3" fmla="*/ 707011 h 1000595"/>
              <a:gd name="connsiteX4" fmla="*/ 66497 w 1480631"/>
              <a:gd name="connsiteY4" fmla="*/ 631596 h 1000595"/>
              <a:gd name="connsiteX5" fmla="*/ 123058 w 1480631"/>
              <a:gd name="connsiteY5" fmla="*/ 584462 h 1000595"/>
              <a:gd name="connsiteX6" fmla="*/ 170192 w 1480631"/>
              <a:gd name="connsiteY6" fmla="*/ 556182 h 1000595"/>
              <a:gd name="connsiteX7" fmla="*/ 198472 w 1480631"/>
              <a:gd name="connsiteY7" fmla="*/ 537328 h 1000595"/>
              <a:gd name="connsiteX8" fmla="*/ 94777 w 1480631"/>
              <a:gd name="connsiteY8" fmla="*/ 499621 h 1000595"/>
              <a:gd name="connsiteX9" fmla="*/ 19363 w 1480631"/>
              <a:gd name="connsiteY9" fmla="*/ 471340 h 1000595"/>
              <a:gd name="connsiteX10" fmla="*/ 509 w 1480631"/>
              <a:gd name="connsiteY10" fmla="*/ 424206 h 1000595"/>
              <a:gd name="connsiteX11" fmla="*/ 9936 w 1480631"/>
              <a:gd name="connsiteY11" fmla="*/ 273378 h 1000595"/>
              <a:gd name="connsiteX12" fmla="*/ 19363 w 1480631"/>
              <a:gd name="connsiteY12" fmla="*/ 245097 h 1000595"/>
              <a:gd name="connsiteX13" fmla="*/ 113631 w 1480631"/>
              <a:gd name="connsiteY13" fmla="*/ 169683 h 1000595"/>
              <a:gd name="connsiteX14" fmla="*/ 179618 w 1480631"/>
              <a:gd name="connsiteY14" fmla="*/ 94268 h 1000595"/>
              <a:gd name="connsiteX15" fmla="*/ 330447 w 1480631"/>
              <a:gd name="connsiteY15" fmla="*/ 9427 h 1000595"/>
              <a:gd name="connsiteX16" fmla="*/ 471849 w 1480631"/>
              <a:gd name="connsiteY16" fmla="*/ 75415 h 1000595"/>
              <a:gd name="connsiteX17" fmla="*/ 481276 w 1480631"/>
              <a:gd name="connsiteY17" fmla="*/ 113122 h 1000595"/>
              <a:gd name="connsiteX18" fmla="*/ 556691 w 1480631"/>
              <a:gd name="connsiteY18" fmla="*/ 75415 h 1000595"/>
              <a:gd name="connsiteX19" fmla="*/ 622678 w 1480631"/>
              <a:gd name="connsiteY19" fmla="*/ 37707 h 1000595"/>
              <a:gd name="connsiteX20" fmla="*/ 839495 w 1480631"/>
              <a:gd name="connsiteY20" fmla="*/ 0 h 1000595"/>
              <a:gd name="connsiteX21" fmla="*/ 1122299 w 1480631"/>
              <a:gd name="connsiteY21" fmla="*/ 75415 h 1000595"/>
              <a:gd name="connsiteX22" fmla="*/ 1131726 w 1480631"/>
              <a:gd name="connsiteY22" fmla="*/ 113122 h 1000595"/>
              <a:gd name="connsiteX23" fmla="*/ 1112872 w 1480631"/>
              <a:gd name="connsiteY23" fmla="*/ 207390 h 1000595"/>
              <a:gd name="connsiteX24" fmla="*/ 1244847 w 1480631"/>
              <a:gd name="connsiteY24" fmla="*/ 226244 h 1000595"/>
              <a:gd name="connsiteX25" fmla="*/ 1461664 w 1480631"/>
              <a:gd name="connsiteY25" fmla="*/ 235670 h 1000595"/>
              <a:gd name="connsiteX26" fmla="*/ 1480517 w 1480631"/>
              <a:gd name="connsiteY26" fmla="*/ 292231 h 1000595"/>
              <a:gd name="connsiteX27" fmla="*/ 1414530 w 1480631"/>
              <a:gd name="connsiteY27" fmla="*/ 509048 h 1000595"/>
              <a:gd name="connsiteX28" fmla="*/ 1442810 w 1480631"/>
              <a:gd name="connsiteY28" fmla="*/ 546755 h 1000595"/>
              <a:gd name="connsiteX29" fmla="*/ 1423957 w 1480631"/>
              <a:gd name="connsiteY29" fmla="*/ 801279 h 1000595"/>
              <a:gd name="connsiteX30" fmla="*/ 1329688 w 1480631"/>
              <a:gd name="connsiteY30" fmla="*/ 904973 h 1000595"/>
              <a:gd name="connsiteX31" fmla="*/ 1197713 w 1480631"/>
              <a:gd name="connsiteY31" fmla="*/ 952107 h 1000595"/>
              <a:gd name="connsiteX32" fmla="*/ 1160006 w 1480631"/>
              <a:gd name="connsiteY32" fmla="*/ 961534 h 1000595"/>
              <a:gd name="connsiteX33" fmla="*/ 1103445 w 1480631"/>
              <a:gd name="connsiteY33" fmla="*/ 980388 h 1000595"/>
              <a:gd name="connsiteX34" fmla="*/ 1065738 w 1480631"/>
              <a:gd name="connsiteY34" fmla="*/ 999241 h 1000595"/>
              <a:gd name="connsiteX35" fmla="*/ 1028031 w 1480631"/>
              <a:gd name="connsiteY35" fmla="*/ 999241 h 100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80631" h="1000595">
                <a:moveTo>
                  <a:pt x="358728" y="933254"/>
                </a:moveTo>
                <a:cubicBezTo>
                  <a:pt x="311594" y="920685"/>
                  <a:pt x="259292" y="920416"/>
                  <a:pt x="217326" y="895547"/>
                </a:cubicBezTo>
                <a:cubicBezTo>
                  <a:pt x="171450" y="868361"/>
                  <a:pt x="141911" y="820132"/>
                  <a:pt x="104204" y="782425"/>
                </a:cubicBezTo>
                <a:cubicBezTo>
                  <a:pt x="56560" y="734781"/>
                  <a:pt x="74447" y="760617"/>
                  <a:pt x="47643" y="707011"/>
                </a:cubicBezTo>
                <a:cubicBezTo>
                  <a:pt x="53928" y="681873"/>
                  <a:pt x="52917" y="653664"/>
                  <a:pt x="66497" y="631596"/>
                </a:cubicBezTo>
                <a:cubicBezTo>
                  <a:pt x="79359" y="610695"/>
                  <a:pt x="103210" y="598897"/>
                  <a:pt x="123058" y="584462"/>
                </a:cubicBezTo>
                <a:cubicBezTo>
                  <a:pt x="137876" y="573685"/>
                  <a:pt x="154655" y="565893"/>
                  <a:pt x="170192" y="556182"/>
                </a:cubicBezTo>
                <a:cubicBezTo>
                  <a:pt x="179799" y="550177"/>
                  <a:pt x="189045" y="543613"/>
                  <a:pt x="198472" y="537328"/>
                </a:cubicBezTo>
                <a:cubicBezTo>
                  <a:pt x="113451" y="516072"/>
                  <a:pt x="217185" y="544133"/>
                  <a:pt x="94777" y="499621"/>
                </a:cubicBezTo>
                <a:cubicBezTo>
                  <a:pt x="662" y="465398"/>
                  <a:pt x="115054" y="519187"/>
                  <a:pt x="19363" y="471340"/>
                </a:cubicBezTo>
                <a:cubicBezTo>
                  <a:pt x="13078" y="455629"/>
                  <a:pt x="1314" y="441109"/>
                  <a:pt x="509" y="424206"/>
                </a:cubicBezTo>
                <a:cubicBezTo>
                  <a:pt x="-1887" y="373889"/>
                  <a:pt x="4662" y="323475"/>
                  <a:pt x="9936" y="273378"/>
                </a:cubicBezTo>
                <a:cubicBezTo>
                  <a:pt x="10976" y="263496"/>
                  <a:pt x="12337" y="252123"/>
                  <a:pt x="19363" y="245097"/>
                </a:cubicBezTo>
                <a:cubicBezTo>
                  <a:pt x="47817" y="216643"/>
                  <a:pt x="87133" y="199967"/>
                  <a:pt x="113631" y="169683"/>
                </a:cubicBezTo>
                <a:cubicBezTo>
                  <a:pt x="135627" y="144545"/>
                  <a:pt x="153957" y="115652"/>
                  <a:pt x="179618" y="94268"/>
                </a:cubicBezTo>
                <a:cubicBezTo>
                  <a:pt x="243963" y="40647"/>
                  <a:pt x="267422" y="34637"/>
                  <a:pt x="330447" y="9427"/>
                </a:cubicBezTo>
                <a:cubicBezTo>
                  <a:pt x="455047" y="28596"/>
                  <a:pt x="443655" y="-9169"/>
                  <a:pt x="471849" y="75415"/>
                </a:cubicBezTo>
                <a:cubicBezTo>
                  <a:pt x="475946" y="87706"/>
                  <a:pt x="478134" y="100553"/>
                  <a:pt x="481276" y="113122"/>
                </a:cubicBezTo>
                <a:cubicBezTo>
                  <a:pt x="506414" y="100553"/>
                  <a:pt x="531892" y="88641"/>
                  <a:pt x="556691" y="75415"/>
                </a:cubicBezTo>
                <a:cubicBezTo>
                  <a:pt x="579044" y="63493"/>
                  <a:pt x="598789" y="46139"/>
                  <a:pt x="622678" y="37707"/>
                </a:cubicBezTo>
                <a:cubicBezTo>
                  <a:pt x="653920" y="26680"/>
                  <a:pt x="818833" y="3179"/>
                  <a:pt x="839495" y="0"/>
                </a:cubicBezTo>
                <a:cubicBezTo>
                  <a:pt x="992782" y="12774"/>
                  <a:pt x="1047294" y="-31735"/>
                  <a:pt x="1122299" y="75415"/>
                </a:cubicBezTo>
                <a:cubicBezTo>
                  <a:pt x="1129729" y="86029"/>
                  <a:pt x="1128584" y="100553"/>
                  <a:pt x="1131726" y="113122"/>
                </a:cubicBezTo>
                <a:cubicBezTo>
                  <a:pt x="1125441" y="144545"/>
                  <a:pt x="1090213" y="184731"/>
                  <a:pt x="1112872" y="207390"/>
                </a:cubicBezTo>
                <a:cubicBezTo>
                  <a:pt x="1144294" y="238813"/>
                  <a:pt x="1200554" y="222653"/>
                  <a:pt x="1244847" y="226244"/>
                </a:cubicBezTo>
                <a:cubicBezTo>
                  <a:pt x="1316951" y="232090"/>
                  <a:pt x="1389392" y="232528"/>
                  <a:pt x="1461664" y="235670"/>
                </a:cubicBezTo>
                <a:cubicBezTo>
                  <a:pt x="1467948" y="254524"/>
                  <a:pt x="1482041" y="272416"/>
                  <a:pt x="1480517" y="292231"/>
                </a:cubicBezTo>
                <a:cubicBezTo>
                  <a:pt x="1467076" y="466958"/>
                  <a:pt x="1482536" y="441040"/>
                  <a:pt x="1414530" y="509048"/>
                </a:cubicBezTo>
                <a:cubicBezTo>
                  <a:pt x="1423957" y="521617"/>
                  <a:pt x="1436767" y="532252"/>
                  <a:pt x="1442810" y="546755"/>
                </a:cubicBezTo>
                <a:cubicBezTo>
                  <a:pt x="1480209" y="636511"/>
                  <a:pt x="1458180" y="702413"/>
                  <a:pt x="1423957" y="801279"/>
                </a:cubicBezTo>
                <a:cubicBezTo>
                  <a:pt x="1411735" y="836587"/>
                  <a:pt x="1363237" y="885402"/>
                  <a:pt x="1329688" y="904973"/>
                </a:cubicBezTo>
                <a:cubicBezTo>
                  <a:pt x="1289917" y="928173"/>
                  <a:pt x="1241550" y="940152"/>
                  <a:pt x="1197713" y="952107"/>
                </a:cubicBezTo>
                <a:cubicBezTo>
                  <a:pt x="1185214" y="955516"/>
                  <a:pt x="1172415" y="957811"/>
                  <a:pt x="1160006" y="961534"/>
                </a:cubicBezTo>
                <a:cubicBezTo>
                  <a:pt x="1140971" y="967245"/>
                  <a:pt x="1121221" y="971500"/>
                  <a:pt x="1103445" y="980388"/>
                </a:cubicBezTo>
                <a:cubicBezTo>
                  <a:pt x="1090876" y="986672"/>
                  <a:pt x="1079371" y="995833"/>
                  <a:pt x="1065738" y="999241"/>
                </a:cubicBezTo>
                <a:cubicBezTo>
                  <a:pt x="1053544" y="1002289"/>
                  <a:pt x="1040600" y="999241"/>
                  <a:pt x="1028031" y="99924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32F258-CCFD-BE56-1CD6-63556D2D7FC6}"/>
              </a:ext>
            </a:extLst>
          </p:cNvPr>
          <p:cNvSpPr/>
          <p:nvPr/>
        </p:nvSpPr>
        <p:spPr>
          <a:xfrm>
            <a:off x="49162" y="3544479"/>
            <a:ext cx="12120842" cy="33135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B84A40D-2267-401E-00B2-CFA3337EE03E}"/>
              </a:ext>
            </a:extLst>
          </p:cNvPr>
          <p:cNvSpPr/>
          <p:nvPr/>
        </p:nvSpPr>
        <p:spPr>
          <a:xfrm>
            <a:off x="21996" y="961839"/>
            <a:ext cx="12179431" cy="2658359"/>
          </a:xfrm>
          <a:custGeom>
            <a:avLst/>
            <a:gdLst>
              <a:gd name="connsiteX0" fmla="*/ 0 w 12179431"/>
              <a:gd name="connsiteY0" fmla="*/ 2620652 h 2658359"/>
              <a:gd name="connsiteX1" fmla="*/ 84841 w 12179431"/>
              <a:gd name="connsiteY1" fmla="*/ 2554664 h 2658359"/>
              <a:gd name="connsiteX2" fmla="*/ 122549 w 12179431"/>
              <a:gd name="connsiteY2" fmla="*/ 2526384 h 2658359"/>
              <a:gd name="connsiteX3" fmla="*/ 226243 w 12179431"/>
              <a:gd name="connsiteY3" fmla="*/ 2384982 h 2658359"/>
              <a:gd name="connsiteX4" fmla="*/ 386499 w 12179431"/>
              <a:gd name="connsiteY4" fmla="*/ 2149312 h 2658359"/>
              <a:gd name="connsiteX5" fmla="*/ 433633 w 12179431"/>
              <a:gd name="connsiteY5" fmla="*/ 2083324 h 2658359"/>
              <a:gd name="connsiteX6" fmla="*/ 490194 w 12179431"/>
              <a:gd name="connsiteY6" fmla="*/ 1970202 h 2658359"/>
              <a:gd name="connsiteX7" fmla="*/ 669303 w 12179431"/>
              <a:gd name="connsiteY7" fmla="*/ 1668545 h 2658359"/>
              <a:gd name="connsiteX8" fmla="*/ 735291 w 12179431"/>
              <a:gd name="connsiteY8" fmla="*/ 1555423 h 2658359"/>
              <a:gd name="connsiteX9" fmla="*/ 810705 w 12179431"/>
              <a:gd name="connsiteY9" fmla="*/ 1432874 h 2658359"/>
              <a:gd name="connsiteX10" fmla="*/ 876693 w 12179431"/>
              <a:gd name="connsiteY10" fmla="*/ 1319753 h 2658359"/>
              <a:gd name="connsiteX11" fmla="*/ 942681 w 12179431"/>
              <a:gd name="connsiteY11" fmla="*/ 1216058 h 2658359"/>
              <a:gd name="connsiteX12" fmla="*/ 1018095 w 12179431"/>
              <a:gd name="connsiteY12" fmla="*/ 1084083 h 2658359"/>
              <a:gd name="connsiteX13" fmla="*/ 1102936 w 12179431"/>
              <a:gd name="connsiteY13" fmla="*/ 952107 h 2658359"/>
              <a:gd name="connsiteX14" fmla="*/ 1319753 w 12179431"/>
              <a:gd name="connsiteY14" fmla="*/ 584462 h 2658359"/>
              <a:gd name="connsiteX15" fmla="*/ 1366887 w 12179431"/>
              <a:gd name="connsiteY15" fmla="*/ 518474 h 2658359"/>
              <a:gd name="connsiteX16" fmla="*/ 1395167 w 12179431"/>
              <a:gd name="connsiteY16" fmla="*/ 471340 h 2658359"/>
              <a:gd name="connsiteX17" fmla="*/ 1423448 w 12179431"/>
              <a:gd name="connsiteY17" fmla="*/ 443060 h 2658359"/>
              <a:gd name="connsiteX18" fmla="*/ 1480008 w 12179431"/>
              <a:gd name="connsiteY18" fmla="*/ 461914 h 2658359"/>
              <a:gd name="connsiteX19" fmla="*/ 1498862 w 12179431"/>
              <a:gd name="connsiteY19" fmla="*/ 490194 h 2658359"/>
              <a:gd name="connsiteX20" fmla="*/ 1574276 w 12179431"/>
              <a:gd name="connsiteY20" fmla="*/ 546755 h 2658359"/>
              <a:gd name="connsiteX21" fmla="*/ 1621411 w 12179431"/>
              <a:gd name="connsiteY21" fmla="*/ 641023 h 2658359"/>
              <a:gd name="connsiteX22" fmla="*/ 1659118 w 12179431"/>
              <a:gd name="connsiteY22" fmla="*/ 678730 h 2658359"/>
              <a:gd name="connsiteX23" fmla="*/ 1677971 w 12179431"/>
              <a:gd name="connsiteY23" fmla="*/ 707011 h 2658359"/>
              <a:gd name="connsiteX24" fmla="*/ 1743959 w 12179431"/>
              <a:gd name="connsiteY24" fmla="*/ 838986 h 2658359"/>
              <a:gd name="connsiteX25" fmla="*/ 1772239 w 12179431"/>
              <a:gd name="connsiteY25" fmla="*/ 895547 h 2658359"/>
              <a:gd name="connsiteX26" fmla="*/ 1800520 w 12179431"/>
              <a:gd name="connsiteY26" fmla="*/ 933254 h 2658359"/>
              <a:gd name="connsiteX27" fmla="*/ 1838227 w 12179431"/>
              <a:gd name="connsiteY27" fmla="*/ 989815 h 2658359"/>
              <a:gd name="connsiteX28" fmla="*/ 1904215 w 12179431"/>
              <a:gd name="connsiteY28" fmla="*/ 1102936 h 2658359"/>
              <a:gd name="connsiteX29" fmla="*/ 1979629 w 12179431"/>
              <a:gd name="connsiteY29" fmla="*/ 1291472 h 2658359"/>
              <a:gd name="connsiteX30" fmla="*/ 2026763 w 12179431"/>
              <a:gd name="connsiteY30" fmla="*/ 1357460 h 2658359"/>
              <a:gd name="connsiteX31" fmla="*/ 2092751 w 12179431"/>
              <a:gd name="connsiteY31" fmla="*/ 1338606 h 2658359"/>
              <a:gd name="connsiteX32" fmla="*/ 2300140 w 12179431"/>
              <a:gd name="connsiteY32" fmla="*/ 1112363 h 2658359"/>
              <a:gd name="connsiteX33" fmla="*/ 2403835 w 12179431"/>
              <a:gd name="connsiteY33" fmla="*/ 933254 h 2658359"/>
              <a:gd name="connsiteX34" fmla="*/ 2450969 w 12179431"/>
              <a:gd name="connsiteY34" fmla="*/ 867266 h 2658359"/>
              <a:gd name="connsiteX35" fmla="*/ 2479250 w 12179431"/>
              <a:gd name="connsiteY35" fmla="*/ 820132 h 2658359"/>
              <a:gd name="connsiteX36" fmla="*/ 2535811 w 12179431"/>
              <a:gd name="connsiteY36" fmla="*/ 763571 h 2658359"/>
              <a:gd name="connsiteX37" fmla="*/ 2582945 w 12179431"/>
              <a:gd name="connsiteY37" fmla="*/ 707011 h 2658359"/>
              <a:gd name="connsiteX38" fmla="*/ 2620652 w 12179431"/>
              <a:gd name="connsiteY38" fmla="*/ 669303 h 2658359"/>
              <a:gd name="connsiteX39" fmla="*/ 2686639 w 12179431"/>
              <a:gd name="connsiteY39" fmla="*/ 575035 h 2658359"/>
              <a:gd name="connsiteX40" fmla="*/ 2724347 w 12179431"/>
              <a:gd name="connsiteY40" fmla="*/ 537328 h 2658359"/>
              <a:gd name="connsiteX41" fmla="*/ 2780907 w 12179431"/>
              <a:gd name="connsiteY41" fmla="*/ 461914 h 2658359"/>
              <a:gd name="connsiteX42" fmla="*/ 2828041 w 12179431"/>
              <a:gd name="connsiteY42" fmla="*/ 414780 h 2658359"/>
              <a:gd name="connsiteX43" fmla="*/ 2903456 w 12179431"/>
              <a:gd name="connsiteY43" fmla="*/ 320512 h 2658359"/>
              <a:gd name="connsiteX44" fmla="*/ 2988297 w 12179431"/>
              <a:gd name="connsiteY44" fmla="*/ 245097 h 2658359"/>
              <a:gd name="connsiteX45" fmla="*/ 3129699 w 12179431"/>
              <a:gd name="connsiteY45" fmla="*/ 367646 h 2658359"/>
              <a:gd name="connsiteX46" fmla="*/ 3223967 w 12179431"/>
              <a:gd name="connsiteY46" fmla="*/ 433633 h 2658359"/>
              <a:gd name="connsiteX47" fmla="*/ 3337089 w 12179431"/>
              <a:gd name="connsiteY47" fmla="*/ 546755 h 2658359"/>
              <a:gd name="connsiteX48" fmla="*/ 3403076 w 12179431"/>
              <a:gd name="connsiteY48" fmla="*/ 612743 h 2658359"/>
              <a:gd name="connsiteX49" fmla="*/ 3440784 w 12179431"/>
              <a:gd name="connsiteY49" fmla="*/ 659877 h 2658359"/>
              <a:gd name="connsiteX50" fmla="*/ 3582186 w 12179431"/>
              <a:gd name="connsiteY50" fmla="*/ 791852 h 2658359"/>
              <a:gd name="connsiteX51" fmla="*/ 3648173 w 12179431"/>
              <a:gd name="connsiteY51" fmla="*/ 857839 h 2658359"/>
              <a:gd name="connsiteX52" fmla="*/ 3695307 w 12179431"/>
              <a:gd name="connsiteY52" fmla="*/ 914400 h 2658359"/>
              <a:gd name="connsiteX53" fmla="*/ 3780149 w 12179431"/>
              <a:gd name="connsiteY53" fmla="*/ 904973 h 2658359"/>
              <a:gd name="connsiteX54" fmla="*/ 4062953 w 12179431"/>
              <a:gd name="connsiteY54" fmla="*/ 725864 h 2658359"/>
              <a:gd name="connsiteX55" fmla="*/ 4176074 w 12179431"/>
              <a:gd name="connsiteY55" fmla="*/ 575035 h 2658359"/>
              <a:gd name="connsiteX56" fmla="*/ 4223208 w 12179431"/>
              <a:gd name="connsiteY56" fmla="*/ 509048 h 2658359"/>
              <a:gd name="connsiteX57" fmla="*/ 4440025 w 12179431"/>
              <a:gd name="connsiteY57" fmla="*/ 311085 h 2658359"/>
              <a:gd name="connsiteX58" fmla="*/ 4590854 w 12179431"/>
              <a:gd name="connsiteY58" fmla="*/ 188536 h 2658359"/>
              <a:gd name="connsiteX59" fmla="*/ 4675695 w 12179431"/>
              <a:gd name="connsiteY59" fmla="*/ 150829 h 2658359"/>
              <a:gd name="connsiteX60" fmla="*/ 4741683 w 12179431"/>
              <a:gd name="connsiteY60" fmla="*/ 103695 h 2658359"/>
              <a:gd name="connsiteX61" fmla="*/ 4939646 w 12179431"/>
              <a:gd name="connsiteY61" fmla="*/ 0 h 2658359"/>
              <a:gd name="connsiteX62" fmla="*/ 5099901 w 12179431"/>
              <a:gd name="connsiteY62" fmla="*/ 18854 h 2658359"/>
              <a:gd name="connsiteX63" fmla="*/ 5128182 w 12179431"/>
              <a:gd name="connsiteY63" fmla="*/ 37707 h 2658359"/>
              <a:gd name="connsiteX64" fmla="*/ 5165889 w 12179431"/>
              <a:gd name="connsiteY64" fmla="*/ 65988 h 2658359"/>
              <a:gd name="connsiteX65" fmla="*/ 5279011 w 12179431"/>
              <a:gd name="connsiteY65" fmla="*/ 160256 h 2658359"/>
              <a:gd name="connsiteX66" fmla="*/ 5429839 w 12179431"/>
              <a:gd name="connsiteY66" fmla="*/ 320512 h 2658359"/>
              <a:gd name="connsiteX67" fmla="*/ 5495827 w 12179431"/>
              <a:gd name="connsiteY67" fmla="*/ 414780 h 2658359"/>
              <a:gd name="connsiteX68" fmla="*/ 5580668 w 12179431"/>
              <a:gd name="connsiteY68" fmla="*/ 509048 h 2658359"/>
              <a:gd name="connsiteX69" fmla="*/ 5627802 w 12179431"/>
              <a:gd name="connsiteY69" fmla="*/ 584462 h 2658359"/>
              <a:gd name="connsiteX70" fmla="*/ 5665509 w 12179431"/>
              <a:gd name="connsiteY70" fmla="*/ 631596 h 2658359"/>
              <a:gd name="connsiteX71" fmla="*/ 5703217 w 12179431"/>
              <a:gd name="connsiteY71" fmla="*/ 688157 h 2658359"/>
              <a:gd name="connsiteX72" fmla="*/ 5788058 w 12179431"/>
              <a:gd name="connsiteY72" fmla="*/ 782425 h 2658359"/>
              <a:gd name="connsiteX73" fmla="*/ 5863472 w 12179431"/>
              <a:gd name="connsiteY73" fmla="*/ 867266 h 2658359"/>
              <a:gd name="connsiteX74" fmla="*/ 5882326 w 12179431"/>
              <a:gd name="connsiteY74" fmla="*/ 914400 h 2658359"/>
              <a:gd name="connsiteX75" fmla="*/ 5948314 w 12179431"/>
              <a:gd name="connsiteY75" fmla="*/ 961534 h 2658359"/>
              <a:gd name="connsiteX76" fmla="*/ 6174557 w 12179431"/>
              <a:gd name="connsiteY76" fmla="*/ 838986 h 2658359"/>
              <a:gd name="connsiteX77" fmla="*/ 6325386 w 12179431"/>
              <a:gd name="connsiteY77" fmla="*/ 697584 h 2658359"/>
              <a:gd name="connsiteX78" fmla="*/ 6372520 w 12179431"/>
              <a:gd name="connsiteY78" fmla="*/ 650450 h 2658359"/>
              <a:gd name="connsiteX79" fmla="*/ 6495068 w 12179431"/>
              <a:gd name="connsiteY79" fmla="*/ 546755 h 2658359"/>
              <a:gd name="connsiteX80" fmla="*/ 6561056 w 12179431"/>
              <a:gd name="connsiteY80" fmla="*/ 499621 h 2658359"/>
              <a:gd name="connsiteX81" fmla="*/ 6674178 w 12179431"/>
              <a:gd name="connsiteY81" fmla="*/ 395926 h 2658359"/>
              <a:gd name="connsiteX82" fmla="*/ 6749592 w 12179431"/>
              <a:gd name="connsiteY82" fmla="*/ 348792 h 2658359"/>
              <a:gd name="connsiteX83" fmla="*/ 6834433 w 12179431"/>
              <a:gd name="connsiteY83" fmla="*/ 386499 h 2658359"/>
              <a:gd name="connsiteX84" fmla="*/ 7032396 w 12179431"/>
              <a:gd name="connsiteY84" fmla="*/ 584462 h 2658359"/>
              <a:gd name="connsiteX85" fmla="*/ 7070103 w 12179431"/>
              <a:gd name="connsiteY85" fmla="*/ 612743 h 2658359"/>
              <a:gd name="connsiteX86" fmla="*/ 7136091 w 12179431"/>
              <a:gd name="connsiteY86" fmla="*/ 697584 h 2658359"/>
              <a:gd name="connsiteX87" fmla="*/ 7202079 w 12179431"/>
              <a:gd name="connsiteY87" fmla="*/ 744718 h 2658359"/>
              <a:gd name="connsiteX88" fmla="*/ 7428322 w 12179431"/>
              <a:gd name="connsiteY88" fmla="*/ 1046376 h 2658359"/>
              <a:gd name="connsiteX89" fmla="*/ 7513163 w 12179431"/>
              <a:gd name="connsiteY89" fmla="*/ 1187778 h 2658359"/>
              <a:gd name="connsiteX90" fmla="*/ 7569724 w 12179431"/>
              <a:gd name="connsiteY90" fmla="*/ 1282046 h 2658359"/>
              <a:gd name="connsiteX91" fmla="*/ 7645138 w 12179431"/>
              <a:gd name="connsiteY91" fmla="*/ 1385740 h 2658359"/>
              <a:gd name="connsiteX92" fmla="*/ 7739406 w 12179431"/>
              <a:gd name="connsiteY92" fmla="*/ 1536569 h 2658359"/>
              <a:gd name="connsiteX93" fmla="*/ 7852528 w 12179431"/>
              <a:gd name="connsiteY93" fmla="*/ 1762813 h 2658359"/>
              <a:gd name="connsiteX94" fmla="*/ 7880808 w 12179431"/>
              <a:gd name="connsiteY94" fmla="*/ 1819373 h 2658359"/>
              <a:gd name="connsiteX95" fmla="*/ 7927942 w 12179431"/>
              <a:gd name="connsiteY95" fmla="*/ 1847654 h 2658359"/>
              <a:gd name="connsiteX96" fmla="*/ 8220173 w 12179431"/>
              <a:gd name="connsiteY96" fmla="*/ 1508289 h 2658359"/>
              <a:gd name="connsiteX97" fmla="*/ 8333295 w 12179431"/>
              <a:gd name="connsiteY97" fmla="*/ 1329180 h 2658359"/>
              <a:gd name="connsiteX98" fmla="*/ 8389856 w 12179431"/>
              <a:gd name="connsiteY98" fmla="*/ 1234912 h 2658359"/>
              <a:gd name="connsiteX99" fmla="*/ 8446417 w 12179431"/>
              <a:gd name="connsiteY99" fmla="*/ 1150070 h 2658359"/>
              <a:gd name="connsiteX100" fmla="*/ 8493551 w 12179431"/>
              <a:gd name="connsiteY100" fmla="*/ 1065229 h 2658359"/>
              <a:gd name="connsiteX101" fmla="*/ 8550112 w 12179431"/>
              <a:gd name="connsiteY101" fmla="*/ 999241 h 2658359"/>
              <a:gd name="connsiteX102" fmla="*/ 8587819 w 12179431"/>
              <a:gd name="connsiteY102" fmla="*/ 914400 h 2658359"/>
              <a:gd name="connsiteX103" fmla="*/ 8700940 w 12179431"/>
              <a:gd name="connsiteY103" fmla="*/ 763571 h 2658359"/>
              <a:gd name="connsiteX104" fmla="*/ 8785782 w 12179431"/>
              <a:gd name="connsiteY104" fmla="*/ 641023 h 2658359"/>
              <a:gd name="connsiteX105" fmla="*/ 8842342 w 12179431"/>
              <a:gd name="connsiteY105" fmla="*/ 575035 h 2658359"/>
              <a:gd name="connsiteX106" fmla="*/ 8917757 w 12179431"/>
              <a:gd name="connsiteY106" fmla="*/ 461914 h 2658359"/>
              <a:gd name="connsiteX107" fmla="*/ 9049732 w 12179431"/>
              <a:gd name="connsiteY107" fmla="*/ 311085 h 2658359"/>
              <a:gd name="connsiteX108" fmla="*/ 9181707 w 12179431"/>
              <a:gd name="connsiteY108" fmla="*/ 537328 h 2658359"/>
              <a:gd name="connsiteX109" fmla="*/ 9238268 w 12179431"/>
              <a:gd name="connsiteY109" fmla="*/ 612743 h 2658359"/>
              <a:gd name="connsiteX110" fmla="*/ 9417378 w 12179431"/>
              <a:gd name="connsiteY110" fmla="*/ 886120 h 2658359"/>
              <a:gd name="connsiteX111" fmla="*/ 9539926 w 12179431"/>
              <a:gd name="connsiteY111" fmla="*/ 1027522 h 2658359"/>
              <a:gd name="connsiteX112" fmla="*/ 9634194 w 12179431"/>
              <a:gd name="connsiteY112" fmla="*/ 1150070 h 2658359"/>
              <a:gd name="connsiteX113" fmla="*/ 9719035 w 12179431"/>
              <a:gd name="connsiteY113" fmla="*/ 1272619 h 2658359"/>
              <a:gd name="connsiteX114" fmla="*/ 9756742 w 12179431"/>
              <a:gd name="connsiteY114" fmla="*/ 1300899 h 2658359"/>
              <a:gd name="connsiteX115" fmla="*/ 9822730 w 12179431"/>
              <a:gd name="connsiteY115" fmla="*/ 1357460 h 2658359"/>
              <a:gd name="connsiteX116" fmla="*/ 9898145 w 12179431"/>
              <a:gd name="connsiteY116" fmla="*/ 1329180 h 2658359"/>
              <a:gd name="connsiteX117" fmla="*/ 10133815 w 12179431"/>
              <a:gd name="connsiteY117" fmla="*/ 1102936 h 2658359"/>
              <a:gd name="connsiteX118" fmla="*/ 10218656 w 12179431"/>
              <a:gd name="connsiteY118" fmla="*/ 961534 h 2658359"/>
              <a:gd name="connsiteX119" fmla="*/ 10312924 w 12179431"/>
              <a:gd name="connsiteY119" fmla="*/ 820132 h 2658359"/>
              <a:gd name="connsiteX120" fmla="*/ 10397765 w 12179431"/>
              <a:gd name="connsiteY120" fmla="*/ 650450 h 2658359"/>
              <a:gd name="connsiteX121" fmla="*/ 10492033 w 12179431"/>
              <a:gd name="connsiteY121" fmla="*/ 509048 h 2658359"/>
              <a:gd name="connsiteX122" fmla="*/ 10567448 w 12179431"/>
              <a:gd name="connsiteY122" fmla="*/ 452487 h 2658359"/>
              <a:gd name="connsiteX123" fmla="*/ 10642862 w 12179431"/>
              <a:gd name="connsiteY123" fmla="*/ 377072 h 2658359"/>
              <a:gd name="connsiteX124" fmla="*/ 10944520 w 12179431"/>
              <a:gd name="connsiteY124" fmla="*/ 801279 h 2658359"/>
              <a:gd name="connsiteX125" fmla="*/ 10982227 w 12179431"/>
              <a:gd name="connsiteY125" fmla="*/ 867266 h 2658359"/>
              <a:gd name="connsiteX126" fmla="*/ 11029361 w 12179431"/>
              <a:gd name="connsiteY126" fmla="*/ 942681 h 2658359"/>
              <a:gd name="connsiteX127" fmla="*/ 11085922 w 12179431"/>
              <a:gd name="connsiteY127" fmla="*/ 1036949 h 2658359"/>
              <a:gd name="connsiteX128" fmla="*/ 11142483 w 12179431"/>
              <a:gd name="connsiteY128" fmla="*/ 1131217 h 2658359"/>
              <a:gd name="connsiteX129" fmla="*/ 11189617 w 12179431"/>
              <a:gd name="connsiteY129" fmla="*/ 1206631 h 2658359"/>
              <a:gd name="connsiteX130" fmla="*/ 11246178 w 12179431"/>
              <a:gd name="connsiteY130" fmla="*/ 1319753 h 2658359"/>
              <a:gd name="connsiteX131" fmla="*/ 11283885 w 12179431"/>
              <a:gd name="connsiteY131" fmla="*/ 1366887 h 2658359"/>
              <a:gd name="connsiteX132" fmla="*/ 11302738 w 12179431"/>
              <a:gd name="connsiteY132" fmla="*/ 1395167 h 2658359"/>
              <a:gd name="connsiteX133" fmla="*/ 11378153 w 12179431"/>
              <a:gd name="connsiteY133" fmla="*/ 1508289 h 2658359"/>
              <a:gd name="connsiteX134" fmla="*/ 11425287 w 12179431"/>
              <a:gd name="connsiteY134" fmla="*/ 1593130 h 2658359"/>
              <a:gd name="connsiteX135" fmla="*/ 11453567 w 12179431"/>
              <a:gd name="connsiteY135" fmla="*/ 1630837 h 2658359"/>
              <a:gd name="connsiteX136" fmla="*/ 11481848 w 12179431"/>
              <a:gd name="connsiteY136" fmla="*/ 1687398 h 2658359"/>
              <a:gd name="connsiteX137" fmla="*/ 11538408 w 12179431"/>
              <a:gd name="connsiteY137" fmla="*/ 1762813 h 2658359"/>
              <a:gd name="connsiteX138" fmla="*/ 11576116 w 12179431"/>
              <a:gd name="connsiteY138" fmla="*/ 1828800 h 2658359"/>
              <a:gd name="connsiteX139" fmla="*/ 11594969 w 12179431"/>
              <a:gd name="connsiteY139" fmla="*/ 1857081 h 2658359"/>
              <a:gd name="connsiteX140" fmla="*/ 11764652 w 12179431"/>
              <a:gd name="connsiteY140" fmla="*/ 1998483 h 2658359"/>
              <a:gd name="connsiteX141" fmla="*/ 11849493 w 12179431"/>
              <a:gd name="connsiteY141" fmla="*/ 2102178 h 2658359"/>
              <a:gd name="connsiteX142" fmla="*/ 11868347 w 12179431"/>
              <a:gd name="connsiteY142" fmla="*/ 2130458 h 2658359"/>
              <a:gd name="connsiteX143" fmla="*/ 11924907 w 12179431"/>
              <a:gd name="connsiteY143" fmla="*/ 2187019 h 2658359"/>
              <a:gd name="connsiteX144" fmla="*/ 11943761 w 12179431"/>
              <a:gd name="connsiteY144" fmla="*/ 2215299 h 2658359"/>
              <a:gd name="connsiteX145" fmla="*/ 11962615 w 12179431"/>
              <a:gd name="connsiteY145" fmla="*/ 2253006 h 2658359"/>
              <a:gd name="connsiteX146" fmla="*/ 12009749 w 12179431"/>
              <a:gd name="connsiteY146" fmla="*/ 2309567 h 2658359"/>
              <a:gd name="connsiteX147" fmla="*/ 12028602 w 12179431"/>
              <a:gd name="connsiteY147" fmla="*/ 2347274 h 2658359"/>
              <a:gd name="connsiteX148" fmla="*/ 12038029 w 12179431"/>
              <a:gd name="connsiteY148" fmla="*/ 2384982 h 2658359"/>
              <a:gd name="connsiteX149" fmla="*/ 12066309 w 12179431"/>
              <a:gd name="connsiteY149" fmla="*/ 2413262 h 2658359"/>
              <a:gd name="connsiteX150" fmla="*/ 12085163 w 12179431"/>
              <a:gd name="connsiteY150" fmla="*/ 2450969 h 2658359"/>
              <a:gd name="connsiteX151" fmla="*/ 12104017 w 12179431"/>
              <a:gd name="connsiteY151" fmla="*/ 2479250 h 2658359"/>
              <a:gd name="connsiteX152" fmla="*/ 12113443 w 12179431"/>
              <a:gd name="connsiteY152" fmla="*/ 2516957 h 2658359"/>
              <a:gd name="connsiteX153" fmla="*/ 12160578 w 12179431"/>
              <a:gd name="connsiteY153" fmla="*/ 2592371 h 2658359"/>
              <a:gd name="connsiteX154" fmla="*/ 12170004 w 12179431"/>
              <a:gd name="connsiteY154" fmla="*/ 2620652 h 2658359"/>
              <a:gd name="connsiteX155" fmla="*/ 12179431 w 12179431"/>
              <a:gd name="connsiteY155" fmla="*/ 2658359 h 265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2179431" h="2658359">
                <a:moveTo>
                  <a:pt x="0" y="2620652"/>
                </a:moveTo>
                <a:cubicBezTo>
                  <a:pt x="82735" y="2587557"/>
                  <a:pt x="16445" y="2623059"/>
                  <a:pt x="84841" y="2554664"/>
                </a:cubicBezTo>
                <a:cubicBezTo>
                  <a:pt x="95951" y="2543554"/>
                  <a:pt x="111932" y="2537966"/>
                  <a:pt x="122549" y="2526384"/>
                </a:cubicBezTo>
                <a:cubicBezTo>
                  <a:pt x="181546" y="2462024"/>
                  <a:pt x="181882" y="2447087"/>
                  <a:pt x="226243" y="2384982"/>
                </a:cubicBezTo>
                <a:cubicBezTo>
                  <a:pt x="498099" y="2004383"/>
                  <a:pt x="208024" y="2425138"/>
                  <a:pt x="386499" y="2149312"/>
                </a:cubicBezTo>
                <a:cubicBezTo>
                  <a:pt x="401184" y="2126618"/>
                  <a:pt x="420090" y="2106717"/>
                  <a:pt x="433633" y="2083324"/>
                </a:cubicBezTo>
                <a:cubicBezTo>
                  <a:pt x="454756" y="2046839"/>
                  <a:pt x="470632" y="2007547"/>
                  <a:pt x="490194" y="1970202"/>
                </a:cubicBezTo>
                <a:cubicBezTo>
                  <a:pt x="544304" y="1866902"/>
                  <a:pt x="609724" y="1767844"/>
                  <a:pt x="669303" y="1668545"/>
                </a:cubicBezTo>
                <a:cubicBezTo>
                  <a:pt x="691763" y="1631112"/>
                  <a:pt x="712831" y="1592856"/>
                  <a:pt x="735291" y="1555423"/>
                </a:cubicBezTo>
                <a:cubicBezTo>
                  <a:pt x="759969" y="1514294"/>
                  <a:pt x="786027" y="1474003"/>
                  <a:pt x="810705" y="1432874"/>
                </a:cubicBezTo>
                <a:cubicBezTo>
                  <a:pt x="833165" y="1395441"/>
                  <a:pt x="853995" y="1357042"/>
                  <a:pt x="876693" y="1319753"/>
                </a:cubicBezTo>
                <a:cubicBezTo>
                  <a:pt x="897995" y="1284756"/>
                  <a:pt x="922354" y="1251630"/>
                  <a:pt x="942681" y="1216058"/>
                </a:cubicBezTo>
                <a:cubicBezTo>
                  <a:pt x="967819" y="1172066"/>
                  <a:pt x="991800" y="1127393"/>
                  <a:pt x="1018095" y="1084083"/>
                </a:cubicBezTo>
                <a:cubicBezTo>
                  <a:pt x="1045236" y="1039379"/>
                  <a:pt x="1076585" y="997281"/>
                  <a:pt x="1102936" y="952107"/>
                </a:cubicBezTo>
                <a:cubicBezTo>
                  <a:pt x="1243077" y="711864"/>
                  <a:pt x="994035" y="1040470"/>
                  <a:pt x="1319753" y="584462"/>
                </a:cubicBezTo>
                <a:cubicBezTo>
                  <a:pt x="1335464" y="562466"/>
                  <a:pt x="1351893" y="540965"/>
                  <a:pt x="1366887" y="518474"/>
                </a:cubicBezTo>
                <a:cubicBezTo>
                  <a:pt x="1377050" y="503229"/>
                  <a:pt x="1384174" y="485998"/>
                  <a:pt x="1395167" y="471340"/>
                </a:cubicBezTo>
                <a:cubicBezTo>
                  <a:pt x="1403166" y="460675"/>
                  <a:pt x="1414021" y="452487"/>
                  <a:pt x="1423448" y="443060"/>
                </a:cubicBezTo>
                <a:cubicBezTo>
                  <a:pt x="1442301" y="449345"/>
                  <a:pt x="1463156" y="451381"/>
                  <a:pt x="1480008" y="461914"/>
                </a:cubicBezTo>
                <a:cubicBezTo>
                  <a:pt x="1489615" y="467919"/>
                  <a:pt x="1490441" y="482615"/>
                  <a:pt x="1498862" y="490194"/>
                </a:cubicBezTo>
                <a:cubicBezTo>
                  <a:pt x="1522218" y="511215"/>
                  <a:pt x="1550920" y="525734"/>
                  <a:pt x="1574276" y="546755"/>
                </a:cubicBezTo>
                <a:cubicBezTo>
                  <a:pt x="1595286" y="565664"/>
                  <a:pt x="1612152" y="626473"/>
                  <a:pt x="1621411" y="641023"/>
                </a:cubicBezTo>
                <a:cubicBezTo>
                  <a:pt x="1630954" y="656019"/>
                  <a:pt x="1647550" y="665234"/>
                  <a:pt x="1659118" y="678730"/>
                </a:cubicBezTo>
                <a:cubicBezTo>
                  <a:pt x="1666491" y="687332"/>
                  <a:pt x="1671687" y="697584"/>
                  <a:pt x="1677971" y="707011"/>
                </a:cubicBezTo>
                <a:cubicBezTo>
                  <a:pt x="1695607" y="795188"/>
                  <a:pt x="1675237" y="724450"/>
                  <a:pt x="1743959" y="838986"/>
                </a:cubicBezTo>
                <a:cubicBezTo>
                  <a:pt x="1754804" y="857061"/>
                  <a:pt x="1761394" y="877472"/>
                  <a:pt x="1772239" y="895547"/>
                </a:cubicBezTo>
                <a:cubicBezTo>
                  <a:pt x="1780322" y="909019"/>
                  <a:pt x="1791510" y="920383"/>
                  <a:pt x="1800520" y="933254"/>
                </a:cubicBezTo>
                <a:cubicBezTo>
                  <a:pt x="1813514" y="951817"/>
                  <a:pt x="1826985" y="970141"/>
                  <a:pt x="1838227" y="989815"/>
                </a:cubicBezTo>
                <a:cubicBezTo>
                  <a:pt x="1909797" y="1115063"/>
                  <a:pt x="1844068" y="1022743"/>
                  <a:pt x="1904215" y="1102936"/>
                </a:cubicBezTo>
                <a:cubicBezTo>
                  <a:pt x="1936084" y="1230419"/>
                  <a:pt x="1906937" y="1137004"/>
                  <a:pt x="1979629" y="1291472"/>
                </a:cubicBezTo>
                <a:cubicBezTo>
                  <a:pt x="2008621" y="1353079"/>
                  <a:pt x="1980433" y="1326572"/>
                  <a:pt x="2026763" y="1357460"/>
                </a:cubicBezTo>
                <a:cubicBezTo>
                  <a:pt x="2048759" y="1351175"/>
                  <a:pt x="2073352" y="1350730"/>
                  <a:pt x="2092751" y="1338606"/>
                </a:cubicBezTo>
                <a:cubicBezTo>
                  <a:pt x="2155587" y="1299334"/>
                  <a:pt x="2274296" y="1157002"/>
                  <a:pt x="2300140" y="1112363"/>
                </a:cubicBezTo>
                <a:cubicBezTo>
                  <a:pt x="2334705" y="1052660"/>
                  <a:pt x="2363737" y="989391"/>
                  <a:pt x="2403835" y="933254"/>
                </a:cubicBezTo>
                <a:cubicBezTo>
                  <a:pt x="2419546" y="911258"/>
                  <a:pt x="2435975" y="889757"/>
                  <a:pt x="2450969" y="867266"/>
                </a:cubicBezTo>
                <a:cubicBezTo>
                  <a:pt x="2461133" y="852021"/>
                  <a:pt x="2467647" y="834313"/>
                  <a:pt x="2479250" y="820132"/>
                </a:cubicBezTo>
                <a:cubicBezTo>
                  <a:pt x="2496134" y="799496"/>
                  <a:pt x="2517794" y="783226"/>
                  <a:pt x="2535811" y="763571"/>
                </a:cubicBezTo>
                <a:cubicBezTo>
                  <a:pt x="2552394" y="745480"/>
                  <a:pt x="2566528" y="725253"/>
                  <a:pt x="2582945" y="707011"/>
                </a:cubicBezTo>
                <a:cubicBezTo>
                  <a:pt x="2594836" y="693799"/>
                  <a:pt x="2608947" y="682681"/>
                  <a:pt x="2620652" y="669303"/>
                </a:cubicBezTo>
                <a:cubicBezTo>
                  <a:pt x="2663197" y="620680"/>
                  <a:pt x="2639252" y="634268"/>
                  <a:pt x="2686639" y="575035"/>
                </a:cubicBezTo>
                <a:cubicBezTo>
                  <a:pt x="2697743" y="561155"/>
                  <a:pt x="2712967" y="550983"/>
                  <a:pt x="2724347" y="537328"/>
                </a:cubicBezTo>
                <a:cubicBezTo>
                  <a:pt x="2744463" y="513189"/>
                  <a:pt x="2760610" y="485901"/>
                  <a:pt x="2780907" y="461914"/>
                </a:cubicBezTo>
                <a:cubicBezTo>
                  <a:pt x="2795259" y="444952"/>
                  <a:pt x="2813489" y="431571"/>
                  <a:pt x="2828041" y="414780"/>
                </a:cubicBezTo>
                <a:cubicBezTo>
                  <a:pt x="2854396" y="384371"/>
                  <a:pt x="2872033" y="345651"/>
                  <a:pt x="2903456" y="320512"/>
                </a:cubicBezTo>
                <a:cubicBezTo>
                  <a:pt x="2964470" y="271700"/>
                  <a:pt x="2936363" y="297031"/>
                  <a:pt x="2988297" y="245097"/>
                </a:cubicBezTo>
                <a:cubicBezTo>
                  <a:pt x="3076629" y="303985"/>
                  <a:pt x="2929264" y="203654"/>
                  <a:pt x="3129699" y="367646"/>
                </a:cubicBezTo>
                <a:cubicBezTo>
                  <a:pt x="3159385" y="391935"/>
                  <a:pt x="3194938" y="408563"/>
                  <a:pt x="3223967" y="433633"/>
                </a:cubicBezTo>
                <a:cubicBezTo>
                  <a:pt x="3264326" y="468488"/>
                  <a:pt x="3299382" y="509048"/>
                  <a:pt x="3337089" y="546755"/>
                </a:cubicBezTo>
                <a:cubicBezTo>
                  <a:pt x="3359085" y="568751"/>
                  <a:pt x="3383643" y="588453"/>
                  <a:pt x="3403076" y="612743"/>
                </a:cubicBezTo>
                <a:cubicBezTo>
                  <a:pt x="3415645" y="628454"/>
                  <a:pt x="3427324" y="644922"/>
                  <a:pt x="3440784" y="659877"/>
                </a:cubicBezTo>
                <a:cubicBezTo>
                  <a:pt x="3481559" y="705182"/>
                  <a:pt x="3540376" y="752502"/>
                  <a:pt x="3582186" y="791852"/>
                </a:cubicBezTo>
                <a:cubicBezTo>
                  <a:pt x="3604838" y="813171"/>
                  <a:pt x="3634262" y="830016"/>
                  <a:pt x="3648173" y="857839"/>
                </a:cubicBezTo>
                <a:cubicBezTo>
                  <a:pt x="3672094" y="905680"/>
                  <a:pt x="3655334" y="887752"/>
                  <a:pt x="3695307" y="914400"/>
                </a:cubicBezTo>
                <a:cubicBezTo>
                  <a:pt x="3723588" y="911258"/>
                  <a:pt x="3754829" y="917957"/>
                  <a:pt x="3780149" y="904973"/>
                </a:cubicBezTo>
                <a:cubicBezTo>
                  <a:pt x="3879438" y="854056"/>
                  <a:pt x="4062953" y="725864"/>
                  <a:pt x="4062953" y="725864"/>
                </a:cubicBezTo>
                <a:cubicBezTo>
                  <a:pt x="4178658" y="552307"/>
                  <a:pt x="4060680" y="721901"/>
                  <a:pt x="4176074" y="575035"/>
                </a:cubicBezTo>
                <a:cubicBezTo>
                  <a:pt x="4192774" y="553780"/>
                  <a:pt x="4205748" y="529683"/>
                  <a:pt x="4223208" y="509048"/>
                </a:cubicBezTo>
                <a:cubicBezTo>
                  <a:pt x="4265200" y="459421"/>
                  <a:pt x="4433296" y="317006"/>
                  <a:pt x="4440025" y="311085"/>
                </a:cubicBezTo>
                <a:cubicBezTo>
                  <a:pt x="4477197" y="278374"/>
                  <a:pt x="4546938" y="214369"/>
                  <a:pt x="4590854" y="188536"/>
                </a:cubicBezTo>
                <a:cubicBezTo>
                  <a:pt x="4617529" y="172845"/>
                  <a:pt x="4648722" y="166001"/>
                  <a:pt x="4675695" y="150829"/>
                </a:cubicBezTo>
                <a:cubicBezTo>
                  <a:pt x="4699254" y="137577"/>
                  <a:pt x="4718593" y="117750"/>
                  <a:pt x="4741683" y="103695"/>
                </a:cubicBezTo>
                <a:cubicBezTo>
                  <a:pt x="4870608" y="25219"/>
                  <a:pt x="4849706" y="35977"/>
                  <a:pt x="4939646" y="0"/>
                </a:cubicBezTo>
                <a:cubicBezTo>
                  <a:pt x="4993064" y="6285"/>
                  <a:pt x="5047159" y="8306"/>
                  <a:pt x="5099901" y="18854"/>
                </a:cubicBezTo>
                <a:cubicBezTo>
                  <a:pt x="5111011" y="21076"/>
                  <a:pt x="5118963" y="31122"/>
                  <a:pt x="5128182" y="37707"/>
                </a:cubicBezTo>
                <a:cubicBezTo>
                  <a:pt x="5140967" y="46839"/>
                  <a:pt x="5154211" y="55478"/>
                  <a:pt x="5165889" y="65988"/>
                </a:cubicBezTo>
                <a:cubicBezTo>
                  <a:pt x="5269575" y="159306"/>
                  <a:pt x="5173833" y="90138"/>
                  <a:pt x="5279011" y="160256"/>
                </a:cubicBezTo>
                <a:cubicBezTo>
                  <a:pt x="5449152" y="387113"/>
                  <a:pt x="5193530" y="56402"/>
                  <a:pt x="5429839" y="320512"/>
                </a:cubicBezTo>
                <a:cubicBezTo>
                  <a:pt x="5455415" y="349097"/>
                  <a:pt x="5471866" y="384829"/>
                  <a:pt x="5495827" y="414780"/>
                </a:cubicBezTo>
                <a:cubicBezTo>
                  <a:pt x="5522236" y="447791"/>
                  <a:pt x="5554714" y="475678"/>
                  <a:pt x="5580668" y="509048"/>
                </a:cubicBezTo>
                <a:cubicBezTo>
                  <a:pt x="5598868" y="532448"/>
                  <a:pt x="5610928" y="560089"/>
                  <a:pt x="5627802" y="584462"/>
                </a:cubicBezTo>
                <a:cubicBezTo>
                  <a:pt x="5639255" y="601005"/>
                  <a:pt x="5653675" y="615324"/>
                  <a:pt x="5665509" y="631596"/>
                </a:cubicBezTo>
                <a:cubicBezTo>
                  <a:pt x="5678837" y="649921"/>
                  <a:pt x="5689401" y="670197"/>
                  <a:pt x="5703217" y="688157"/>
                </a:cubicBezTo>
                <a:cubicBezTo>
                  <a:pt x="5809450" y="826259"/>
                  <a:pt x="5720428" y="705133"/>
                  <a:pt x="5788058" y="782425"/>
                </a:cubicBezTo>
                <a:cubicBezTo>
                  <a:pt x="5873477" y="880047"/>
                  <a:pt x="5779197" y="782991"/>
                  <a:pt x="5863472" y="867266"/>
                </a:cubicBezTo>
                <a:cubicBezTo>
                  <a:pt x="5869757" y="882977"/>
                  <a:pt x="5872173" y="900863"/>
                  <a:pt x="5882326" y="914400"/>
                </a:cubicBezTo>
                <a:cubicBezTo>
                  <a:pt x="5888176" y="922200"/>
                  <a:pt x="5936469" y="953637"/>
                  <a:pt x="5948314" y="961534"/>
                </a:cubicBezTo>
                <a:cubicBezTo>
                  <a:pt x="6067542" y="913843"/>
                  <a:pt x="6050578" y="927542"/>
                  <a:pt x="6174557" y="838986"/>
                </a:cubicBezTo>
                <a:cubicBezTo>
                  <a:pt x="6222735" y="804573"/>
                  <a:pt x="6286569" y="736401"/>
                  <a:pt x="6325386" y="697584"/>
                </a:cubicBezTo>
                <a:cubicBezTo>
                  <a:pt x="6341097" y="681873"/>
                  <a:pt x="6355558" y="664802"/>
                  <a:pt x="6372520" y="650450"/>
                </a:cubicBezTo>
                <a:cubicBezTo>
                  <a:pt x="6413369" y="615885"/>
                  <a:pt x="6451524" y="577857"/>
                  <a:pt x="6495068" y="546755"/>
                </a:cubicBezTo>
                <a:cubicBezTo>
                  <a:pt x="6517064" y="531044"/>
                  <a:pt x="6539801" y="516321"/>
                  <a:pt x="6561056" y="499621"/>
                </a:cubicBezTo>
                <a:cubicBezTo>
                  <a:pt x="6701034" y="389638"/>
                  <a:pt x="6562747" y="493428"/>
                  <a:pt x="6674178" y="395926"/>
                </a:cubicBezTo>
                <a:cubicBezTo>
                  <a:pt x="6684734" y="386689"/>
                  <a:pt x="6746060" y="350911"/>
                  <a:pt x="6749592" y="348792"/>
                </a:cubicBezTo>
                <a:cubicBezTo>
                  <a:pt x="6777872" y="361361"/>
                  <a:pt x="6809546" y="368104"/>
                  <a:pt x="6834433" y="386499"/>
                </a:cubicBezTo>
                <a:cubicBezTo>
                  <a:pt x="6981114" y="494916"/>
                  <a:pt x="6932313" y="484379"/>
                  <a:pt x="7032396" y="584462"/>
                </a:cubicBezTo>
                <a:cubicBezTo>
                  <a:pt x="7043506" y="595572"/>
                  <a:pt x="7059486" y="601161"/>
                  <a:pt x="7070103" y="612743"/>
                </a:cubicBezTo>
                <a:cubicBezTo>
                  <a:pt x="7094312" y="639153"/>
                  <a:pt x="7110757" y="672250"/>
                  <a:pt x="7136091" y="697584"/>
                </a:cubicBezTo>
                <a:cubicBezTo>
                  <a:pt x="7155205" y="716698"/>
                  <a:pt x="7183814" y="724792"/>
                  <a:pt x="7202079" y="744718"/>
                </a:cubicBezTo>
                <a:cubicBezTo>
                  <a:pt x="7245989" y="792620"/>
                  <a:pt x="7383970" y="972457"/>
                  <a:pt x="7428322" y="1046376"/>
                </a:cubicBezTo>
                <a:lnTo>
                  <a:pt x="7513163" y="1187778"/>
                </a:lnTo>
                <a:cubicBezTo>
                  <a:pt x="7513170" y="1187789"/>
                  <a:pt x="7569716" y="1282036"/>
                  <a:pt x="7569724" y="1282046"/>
                </a:cubicBezTo>
                <a:cubicBezTo>
                  <a:pt x="7594862" y="1316611"/>
                  <a:pt x="7621431" y="1350179"/>
                  <a:pt x="7645138" y="1385740"/>
                </a:cubicBezTo>
                <a:cubicBezTo>
                  <a:pt x="7678025" y="1435071"/>
                  <a:pt x="7710834" y="1484620"/>
                  <a:pt x="7739406" y="1536569"/>
                </a:cubicBezTo>
                <a:cubicBezTo>
                  <a:pt x="7780040" y="1610448"/>
                  <a:pt x="7814821" y="1687398"/>
                  <a:pt x="7852528" y="1762813"/>
                </a:cubicBezTo>
                <a:cubicBezTo>
                  <a:pt x="7861955" y="1781666"/>
                  <a:pt x="7862733" y="1808528"/>
                  <a:pt x="7880808" y="1819373"/>
                </a:cubicBezTo>
                <a:lnTo>
                  <a:pt x="7927942" y="1847654"/>
                </a:lnTo>
                <a:cubicBezTo>
                  <a:pt x="8038275" y="1737322"/>
                  <a:pt x="8129523" y="1651818"/>
                  <a:pt x="8220173" y="1508289"/>
                </a:cubicBezTo>
                <a:cubicBezTo>
                  <a:pt x="8257880" y="1448586"/>
                  <a:pt x="8296056" y="1389176"/>
                  <a:pt x="8333295" y="1329180"/>
                </a:cubicBezTo>
                <a:cubicBezTo>
                  <a:pt x="8352620" y="1298045"/>
                  <a:pt x="8370288" y="1265895"/>
                  <a:pt x="8389856" y="1234912"/>
                </a:cubicBezTo>
                <a:cubicBezTo>
                  <a:pt x="8408006" y="1206175"/>
                  <a:pt x="8429910" y="1179782"/>
                  <a:pt x="8446417" y="1150070"/>
                </a:cubicBezTo>
                <a:cubicBezTo>
                  <a:pt x="8462128" y="1121790"/>
                  <a:pt x="8475223" y="1091888"/>
                  <a:pt x="8493551" y="1065229"/>
                </a:cubicBezTo>
                <a:cubicBezTo>
                  <a:pt x="8509964" y="1041356"/>
                  <a:pt x="8534758" y="1023808"/>
                  <a:pt x="8550112" y="999241"/>
                </a:cubicBezTo>
                <a:cubicBezTo>
                  <a:pt x="8566514" y="972997"/>
                  <a:pt x="8571137" y="940466"/>
                  <a:pt x="8587819" y="914400"/>
                </a:cubicBezTo>
                <a:cubicBezTo>
                  <a:pt x="8621696" y="861467"/>
                  <a:pt x="8665168" y="815242"/>
                  <a:pt x="8700940" y="763571"/>
                </a:cubicBezTo>
                <a:cubicBezTo>
                  <a:pt x="8729221" y="722722"/>
                  <a:pt x="8755972" y="680770"/>
                  <a:pt x="8785782" y="641023"/>
                </a:cubicBezTo>
                <a:cubicBezTo>
                  <a:pt x="8803164" y="617847"/>
                  <a:pt x="8825157" y="598358"/>
                  <a:pt x="8842342" y="575035"/>
                </a:cubicBezTo>
                <a:cubicBezTo>
                  <a:pt x="8869225" y="538551"/>
                  <a:pt x="8890957" y="498459"/>
                  <a:pt x="8917757" y="461914"/>
                </a:cubicBezTo>
                <a:cubicBezTo>
                  <a:pt x="9027328" y="312499"/>
                  <a:pt x="8966002" y="338996"/>
                  <a:pt x="9049732" y="311085"/>
                </a:cubicBezTo>
                <a:cubicBezTo>
                  <a:pt x="9103604" y="418829"/>
                  <a:pt x="9094376" y="406331"/>
                  <a:pt x="9181707" y="537328"/>
                </a:cubicBezTo>
                <a:cubicBezTo>
                  <a:pt x="9199137" y="563473"/>
                  <a:pt x="9220838" y="586598"/>
                  <a:pt x="9238268" y="612743"/>
                </a:cubicBezTo>
                <a:cubicBezTo>
                  <a:pt x="9329654" y="749822"/>
                  <a:pt x="9306869" y="743379"/>
                  <a:pt x="9417378" y="886120"/>
                </a:cubicBezTo>
                <a:cubicBezTo>
                  <a:pt x="9455561" y="935439"/>
                  <a:pt x="9501897" y="978084"/>
                  <a:pt x="9539926" y="1027522"/>
                </a:cubicBezTo>
                <a:cubicBezTo>
                  <a:pt x="9571349" y="1068371"/>
                  <a:pt x="9606880" y="1106367"/>
                  <a:pt x="9634194" y="1150070"/>
                </a:cubicBezTo>
                <a:cubicBezTo>
                  <a:pt x="9657475" y="1187320"/>
                  <a:pt x="9686237" y="1239821"/>
                  <a:pt x="9719035" y="1272619"/>
                </a:cubicBezTo>
                <a:cubicBezTo>
                  <a:pt x="9730144" y="1283728"/>
                  <a:pt x="9744918" y="1290553"/>
                  <a:pt x="9756742" y="1300899"/>
                </a:cubicBezTo>
                <a:cubicBezTo>
                  <a:pt x="9829895" y="1364907"/>
                  <a:pt x="9762174" y="1317088"/>
                  <a:pt x="9822730" y="1357460"/>
                </a:cubicBezTo>
                <a:cubicBezTo>
                  <a:pt x="9847868" y="1348033"/>
                  <a:pt x="9875944" y="1344277"/>
                  <a:pt x="9898145" y="1329180"/>
                </a:cubicBezTo>
                <a:cubicBezTo>
                  <a:pt x="9997797" y="1261416"/>
                  <a:pt x="10068474" y="1199026"/>
                  <a:pt x="10133815" y="1102936"/>
                </a:cubicBezTo>
                <a:cubicBezTo>
                  <a:pt x="10164724" y="1057482"/>
                  <a:pt x="10188166" y="1007269"/>
                  <a:pt x="10218656" y="961534"/>
                </a:cubicBezTo>
                <a:cubicBezTo>
                  <a:pt x="10250079" y="914400"/>
                  <a:pt x="10287590" y="870800"/>
                  <a:pt x="10312924" y="820132"/>
                </a:cubicBezTo>
                <a:cubicBezTo>
                  <a:pt x="10341204" y="763571"/>
                  <a:pt x="10362688" y="703066"/>
                  <a:pt x="10397765" y="650450"/>
                </a:cubicBezTo>
                <a:cubicBezTo>
                  <a:pt x="10429188" y="603316"/>
                  <a:pt x="10446715" y="543037"/>
                  <a:pt x="10492033" y="509048"/>
                </a:cubicBezTo>
                <a:cubicBezTo>
                  <a:pt x="10517171" y="490194"/>
                  <a:pt x="10547818" y="477024"/>
                  <a:pt x="10567448" y="452487"/>
                </a:cubicBezTo>
                <a:cubicBezTo>
                  <a:pt x="10614970" y="393084"/>
                  <a:pt x="10589059" y="417425"/>
                  <a:pt x="10642862" y="377072"/>
                </a:cubicBezTo>
                <a:cubicBezTo>
                  <a:pt x="10842023" y="501548"/>
                  <a:pt x="10705753" y="400492"/>
                  <a:pt x="10944520" y="801279"/>
                </a:cubicBezTo>
                <a:cubicBezTo>
                  <a:pt x="10957486" y="823043"/>
                  <a:pt x="10969193" y="845543"/>
                  <a:pt x="10982227" y="867266"/>
                </a:cubicBezTo>
                <a:cubicBezTo>
                  <a:pt x="10997479" y="892686"/>
                  <a:pt x="11013903" y="917386"/>
                  <a:pt x="11029361" y="942681"/>
                </a:cubicBezTo>
                <a:cubicBezTo>
                  <a:pt x="11048469" y="973949"/>
                  <a:pt x="11067068" y="1005526"/>
                  <a:pt x="11085922" y="1036949"/>
                </a:cubicBezTo>
                <a:cubicBezTo>
                  <a:pt x="11104776" y="1068372"/>
                  <a:pt x="11123374" y="1099949"/>
                  <a:pt x="11142483" y="1131217"/>
                </a:cubicBezTo>
                <a:cubicBezTo>
                  <a:pt x="11157941" y="1156512"/>
                  <a:pt x="11177940" y="1179384"/>
                  <a:pt x="11189617" y="1206631"/>
                </a:cubicBezTo>
                <a:cubicBezTo>
                  <a:pt x="11211165" y="1256910"/>
                  <a:pt x="11216265" y="1277021"/>
                  <a:pt x="11246178" y="1319753"/>
                </a:cubicBezTo>
                <a:cubicBezTo>
                  <a:pt x="11257716" y="1336236"/>
                  <a:pt x="11271813" y="1350791"/>
                  <a:pt x="11283885" y="1366887"/>
                </a:cubicBezTo>
                <a:cubicBezTo>
                  <a:pt x="11290683" y="1375951"/>
                  <a:pt x="11296153" y="1385948"/>
                  <a:pt x="11302738" y="1395167"/>
                </a:cubicBezTo>
                <a:cubicBezTo>
                  <a:pt x="11349249" y="1460282"/>
                  <a:pt x="11321855" y="1412583"/>
                  <a:pt x="11378153" y="1508289"/>
                </a:cubicBezTo>
                <a:cubicBezTo>
                  <a:pt x="11394556" y="1536174"/>
                  <a:pt x="11408332" y="1565578"/>
                  <a:pt x="11425287" y="1593130"/>
                </a:cubicBezTo>
                <a:cubicBezTo>
                  <a:pt x="11433521" y="1606511"/>
                  <a:pt x="11445484" y="1617365"/>
                  <a:pt x="11453567" y="1630837"/>
                </a:cubicBezTo>
                <a:cubicBezTo>
                  <a:pt x="11464412" y="1648912"/>
                  <a:pt x="11471611" y="1668971"/>
                  <a:pt x="11481848" y="1687398"/>
                </a:cubicBezTo>
                <a:cubicBezTo>
                  <a:pt x="11502868" y="1725235"/>
                  <a:pt x="11509594" y="1719593"/>
                  <a:pt x="11538408" y="1762813"/>
                </a:cubicBezTo>
                <a:cubicBezTo>
                  <a:pt x="11552461" y="1783892"/>
                  <a:pt x="11563082" y="1807077"/>
                  <a:pt x="11576116" y="1828800"/>
                </a:cubicBezTo>
                <a:cubicBezTo>
                  <a:pt x="11581945" y="1838515"/>
                  <a:pt x="11587390" y="1848660"/>
                  <a:pt x="11594969" y="1857081"/>
                </a:cubicBezTo>
                <a:cubicBezTo>
                  <a:pt x="11708014" y="1982687"/>
                  <a:pt x="11612669" y="1864380"/>
                  <a:pt x="11764652" y="1998483"/>
                </a:cubicBezTo>
                <a:cubicBezTo>
                  <a:pt x="11783922" y="2015486"/>
                  <a:pt x="11829601" y="2074329"/>
                  <a:pt x="11849493" y="2102178"/>
                </a:cubicBezTo>
                <a:cubicBezTo>
                  <a:pt x="11856078" y="2111397"/>
                  <a:pt x="11860820" y="2121990"/>
                  <a:pt x="11868347" y="2130458"/>
                </a:cubicBezTo>
                <a:cubicBezTo>
                  <a:pt x="11886061" y="2150386"/>
                  <a:pt x="11910117" y="2164834"/>
                  <a:pt x="11924907" y="2187019"/>
                </a:cubicBezTo>
                <a:cubicBezTo>
                  <a:pt x="11931192" y="2196446"/>
                  <a:pt x="11938140" y="2205462"/>
                  <a:pt x="11943761" y="2215299"/>
                </a:cubicBezTo>
                <a:cubicBezTo>
                  <a:pt x="11950733" y="2227500"/>
                  <a:pt x="11954447" y="2241571"/>
                  <a:pt x="11962615" y="2253006"/>
                </a:cubicBezTo>
                <a:cubicBezTo>
                  <a:pt x="12018313" y="2330984"/>
                  <a:pt x="11967007" y="2234769"/>
                  <a:pt x="12009749" y="2309567"/>
                </a:cubicBezTo>
                <a:cubicBezTo>
                  <a:pt x="12016721" y="2321768"/>
                  <a:pt x="12023668" y="2334116"/>
                  <a:pt x="12028602" y="2347274"/>
                </a:cubicBezTo>
                <a:cubicBezTo>
                  <a:pt x="12033151" y="2359405"/>
                  <a:pt x="12031601" y="2373733"/>
                  <a:pt x="12038029" y="2384982"/>
                </a:cubicBezTo>
                <a:cubicBezTo>
                  <a:pt x="12044643" y="2396557"/>
                  <a:pt x="12058560" y="2402414"/>
                  <a:pt x="12066309" y="2413262"/>
                </a:cubicBezTo>
                <a:cubicBezTo>
                  <a:pt x="12074477" y="2424697"/>
                  <a:pt x="12078191" y="2438768"/>
                  <a:pt x="12085163" y="2450969"/>
                </a:cubicBezTo>
                <a:cubicBezTo>
                  <a:pt x="12090784" y="2460806"/>
                  <a:pt x="12097732" y="2469823"/>
                  <a:pt x="12104017" y="2479250"/>
                </a:cubicBezTo>
                <a:cubicBezTo>
                  <a:pt x="12107159" y="2491819"/>
                  <a:pt x="12108894" y="2504826"/>
                  <a:pt x="12113443" y="2516957"/>
                </a:cubicBezTo>
                <a:cubicBezTo>
                  <a:pt x="12126382" y="2551462"/>
                  <a:pt x="12138334" y="2562713"/>
                  <a:pt x="12160578" y="2592371"/>
                </a:cubicBezTo>
                <a:cubicBezTo>
                  <a:pt x="12163720" y="2601798"/>
                  <a:pt x="12167274" y="2611097"/>
                  <a:pt x="12170004" y="2620652"/>
                </a:cubicBezTo>
                <a:cubicBezTo>
                  <a:pt x="12173563" y="2633109"/>
                  <a:pt x="12179431" y="2658359"/>
                  <a:pt x="12179431" y="2658359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48C55BD-95D7-EF0D-A246-09D555F87877}"/>
              </a:ext>
            </a:extLst>
          </p:cNvPr>
          <p:cNvGrpSpPr/>
          <p:nvPr/>
        </p:nvGrpSpPr>
        <p:grpSpPr>
          <a:xfrm>
            <a:off x="471143" y="520609"/>
            <a:ext cx="11897195" cy="6389238"/>
            <a:chOff x="471143" y="520609"/>
            <a:chExt cx="11897195" cy="638923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A68E96-31FD-D64A-95E9-8298F3045C3B}"/>
                </a:ext>
              </a:extLst>
            </p:cNvPr>
            <p:cNvSpPr/>
            <p:nvPr/>
          </p:nvSpPr>
          <p:spPr>
            <a:xfrm>
              <a:off x="2526384" y="2309567"/>
              <a:ext cx="4317551" cy="4194928"/>
            </a:xfrm>
            <a:custGeom>
              <a:avLst/>
              <a:gdLst>
                <a:gd name="connsiteX0" fmla="*/ 669303 w 4317551"/>
                <a:gd name="connsiteY0" fmla="*/ 4194928 h 4194928"/>
                <a:gd name="connsiteX1" fmla="*/ 763571 w 4317551"/>
                <a:gd name="connsiteY1" fmla="*/ 4176074 h 4194928"/>
                <a:gd name="connsiteX2" fmla="*/ 801278 w 4317551"/>
                <a:gd name="connsiteY2" fmla="*/ 4166647 h 4194928"/>
                <a:gd name="connsiteX3" fmla="*/ 848412 w 4317551"/>
                <a:gd name="connsiteY3" fmla="*/ 4138367 h 4194928"/>
                <a:gd name="connsiteX4" fmla="*/ 942680 w 4317551"/>
                <a:gd name="connsiteY4" fmla="*/ 4081806 h 4194928"/>
                <a:gd name="connsiteX5" fmla="*/ 1055802 w 4317551"/>
                <a:gd name="connsiteY5" fmla="*/ 4006392 h 4194928"/>
                <a:gd name="connsiteX6" fmla="*/ 1102936 w 4317551"/>
                <a:gd name="connsiteY6" fmla="*/ 3959258 h 4194928"/>
                <a:gd name="connsiteX7" fmla="*/ 1206630 w 4317551"/>
                <a:gd name="connsiteY7" fmla="*/ 3883843 h 4194928"/>
                <a:gd name="connsiteX8" fmla="*/ 1319752 w 4317551"/>
                <a:gd name="connsiteY8" fmla="*/ 3789575 h 4194928"/>
                <a:gd name="connsiteX9" fmla="*/ 1442301 w 4317551"/>
                <a:gd name="connsiteY9" fmla="*/ 3695307 h 4194928"/>
                <a:gd name="connsiteX10" fmla="*/ 1489435 w 4317551"/>
                <a:gd name="connsiteY10" fmla="*/ 3657600 h 4194928"/>
                <a:gd name="connsiteX11" fmla="*/ 1517715 w 4317551"/>
                <a:gd name="connsiteY11" fmla="*/ 3638746 h 4194928"/>
                <a:gd name="connsiteX12" fmla="*/ 1640263 w 4317551"/>
                <a:gd name="connsiteY12" fmla="*/ 3544478 h 4194928"/>
                <a:gd name="connsiteX13" fmla="*/ 1696824 w 4317551"/>
                <a:gd name="connsiteY13" fmla="*/ 3506771 h 4194928"/>
                <a:gd name="connsiteX14" fmla="*/ 1734531 w 4317551"/>
                <a:gd name="connsiteY14" fmla="*/ 3469064 h 4194928"/>
                <a:gd name="connsiteX15" fmla="*/ 1809946 w 4317551"/>
                <a:gd name="connsiteY15" fmla="*/ 3403076 h 4194928"/>
                <a:gd name="connsiteX16" fmla="*/ 1923068 w 4317551"/>
                <a:gd name="connsiteY16" fmla="*/ 3337089 h 4194928"/>
                <a:gd name="connsiteX17" fmla="*/ 2102177 w 4317551"/>
                <a:gd name="connsiteY17" fmla="*/ 3195687 h 4194928"/>
                <a:gd name="connsiteX18" fmla="*/ 2205872 w 4317551"/>
                <a:gd name="connsiteY18" fmla="*/ 3120272 h 4194928"/>
                <a:gd name="connsiteX19" fmla="*/ 2281286 w 4317551"/>
                <a:gd name="connsiteY19" fmla="*/ 3054285 h 4194928"/>
                <a:gd name="connsiteX20" fmla="*/ 2403835 w 4317551"/>
                <a:gd name="connsiteY20" fmla="*/ 2969443 h 4194928"/>
                <a:gd name="connsiteX21" fmla="*/ 2573517 w 4317551"/>
                <a:gd name="connsiteY21" fmla="*/ 2809188 h 4194928"/>
                <a:gd name="connsiteX22" fmla="*/ 2620651 w 4317551"/>
                <a:gd name="connsiteY22" fmla="*/ 2771480 h 4194928"/>
                <a:gd name="connsiteX23" fmla="*/ 2667785 w 4317551"/>
                <a:gd name="connsiteY23" fmla="*/ 2724346 h 4194928"/>
                <a:gd name="connsiteX24" fmla="*/ 2705492 w 4317551"/>
                <a:gd name="connsiteY24" fmla="*/ 2705493 h 4194928"/>
                <a:gd name="connsiteX25" fmla="*/ 2799760 w 4317551"/>
                <a:gd name="connsiteY25" fmla="*/ 2648932 h 4194928"/>
                <a:gd name="connsiteX26" fmla="*/ 2884602 w 4317551"/>
                <a:gd name="connsiteY26" fmla="*/ 2620652 h 4194928"/>
                <a:gd name="connsiteX27" fmla="*/ 2969443 w 4317551"/>
                <a:gd name="connsiteY27" fmla="*/ 2573518 h 4194928"/>
                <a:gd name="connsiteX28" fmla="*/ 3044857 w 4317551"/>
                <a:gd name="connsiteY28" fmla="*/ 2516957 h 4194928"/>
                <a:gd name="connsiteX29" fmla="*/ 3091991 w 4317551"/>
                <a:gd name="connsiteY29" fmla="*/ 2498103 h 4194928"/>
                <a:gd name="connsiteX30" fmla="*/ 3252247 w 4317551"/>
                <a:gd name="connsiteY30" fmla="*/ 2403835 h 4194928"/>
                <a:gd name="connsiteX31" fmla="*/ 3374795 w 4317551"/>
                <a:gd name="connsiteY31" fmla="*/ 2337847 h 4194928"/>
                <a:gd name="connsiteX32" fmla="*/ 3516197 w 4317551"/>
                <a:gd name="connsiteY32" fmla="*/ 2271860 h 4194928"/>
                <a:gd name="connsiteX33" fmla="*/ 3638746 w 4317551"/>
                <a:gd name="connsiteY33" fmla="*/ 2205872 h 4194928"/>
                <a:gd name="connsiteX34" fmla="*/ 3723587 w 4317551"/>
                <a:gd name="connsiteY34" fmla="*/ 2158738 h 4194928"/>
                <a:gd name="connsiteX35" fmla="*/ 3959257 w 4317551"/>
                <a:gd name="connsiteY35" fmla="*/ 2064470 h 4194928"/>
                <a:gd name="connsiteX36" fmla="*/ 4072379 w 4317551"/>
                <a:gd name="connsiteY36" fmla="*/ 2017336 h 4194928"/>
                <a:gd name="connsiteX37" fmla="*/ 4185501 w 4317551"/>
                <a:gd name="connsiteY37" fmla="*/ 1941922 h 4194928"/>
                <a:gd name="connsiteX38" fmla="*/ 4213781 w 4317551"/>
                <a:gd name="connsiteY38" fmla="*/ 1885361 h 4194928"/>
                <a:gd name="connsiteX39" fmla="*/ 4279769 w 4317551"/>
                <a:gd name="connsiteY39" fmla="*/ 1781666 h 4194928"/>
                <a:gd name="connsiteX40" fmla="*/ 4317476 w 4317551"/>
                <a:gd name="connsiteY40" fmla="*/ 1621410 h 4194928"/>
                <a:gd name="connsiteX41" fmla="*/ 4279769 w 4317551"/>
                <a:gd name="connsiteY41" fmla="*/ 1102936 h 4194928"/>
                <a:gd name="connsiteX42" fmla="*/ 4251488 w 4317551"/>
                <a:gd name="connsiteY42" fmla="*/ 1027522 h 4194928"/>
                <a:gd name="connsiteX43" fmla="*/ 4138367 w 4317551"/>
                <a:gd name="connsiteY43" fmla="*/ 829559 h 4194928"/>
                <a:gd name="connsiteX44" fmla="*/ 3996964 w 4317551"/>
                <a:gd name="connsiteY44" fmla="*/ 688157 h 4194928"/>
                <a:gd name="connsiteX45" fmla="*/ 3930977 w 4317551"/>
                <a:gd name="connsiteY45" fmla="*/ 612742 h 4194928"/>
                <a:gd name="connsiteX46" fmla="*/ 3648173 w 4317551"/>
                <a:gd name="connsiteY46" fmla="*/ 414779 h 4194928"/>
                <a:gd name="connsiteX47" fmla="*/ 3563331 w 4317551"/>
                <a:gd name="connsiteY47" fmla="*/ 358219 h 4194928"/>
                <a:gd name="connsiteX48" fmla="*/ 3459637 w 4317551"/>
                <a:gd name="connsiteY48" fmla="*/ 301658 h 4194928"/>
                <a:gd name="connsiteX49" fmla="*/ 3384222 w 4317551"/>
                <a:gd name="connsiteY49" fmla="*/ 245097 h 4194928"/>
                <a:gd name="connsiteX50" fmla="*/ 3289954 w 4317551"/>
                <a:gd name="connsiteY50" fmla="*/ 197963 h 4194928"/>
                <a:gd name="connsiteX51" fmla="*/ 3214540 w 4317551"/>
                <a:gd name="connsiteY51" fmla="*/ 141402 h 4194928"/>
                <a:gd name="connsiteX52" fmla="*/ 3073138 w 4317551"/>
                <a:gd name="connsiteY52" fmla="*/ 75414 h 4194928"/>
                <a:gd name="connsiteX53" fmla="*/ 3016577 w 4317551"/>
                <a:gd name="connsiteY53" fmla="*/ 47134 h 4194928"/>
                <a:gd name="connsiteX54" fmla="*/ 2922309 w 4317551"/>
                <a:gd name="connsiteY54" fmla="*/ 37707 h 4194928"/>
                <a:gd name="connsiteX55" fmla="*/ 2809187 w 4317551"/>
                <a:gd name="connsiteY55" fmla="*/ 9427 h 4194928"/>
                <a:gd name="connsiteX56" fmla="*/ 2658358 w 4317551"/>
                <a:gd name="connsiteY56" fmla="*/ 0 h 4194928"/>
                <a:gd name="connsiteX57" fmla="*/ 1847653 w 4317551"/>
                <a:gd name="connsiteY57" fmla="*/ 9427 h 4194928"/>
                <a:gd name="connsiteX58" fmla="*/ 1734531 w 4317551"/>
                <a:gd name="connsiteY58" fmla="*/ 37707 h 4194928"/>
                <a:gd name="connsiteX59" fmla="*/ 1649690 w 4317551"/>
                <a:gd name="connsiteY59" fmla="*/ 47134 h 4194928"/>
                <a:gd name="connsiteX60" fmla="*/ 1574276 w 4317551"/>
                <a:gd name="connsiteY60" fmla="*/ 84841 h 4194928"/>
                <a:gd name="connsiteX61" fmla="*/ 1480008 w 4317551"/>
                <a:gd name="connsiteY61" fmla="*/ 113122 h 4194928"/>
                <a:gd name="connsiteX62" fmla="*/ 1395167 w 4317551"/>
                <a:gd name="connsiteY62" fmla="*/ 150829 h 4194928"/>
                <a:gd name="connsiteX63" fmla="*/ 1338606 w 4317551"/>
                <a:gd name="connsiteY63" fmla="*/ 169682 h 4194928"/>
                <a:gd name="connsiteX64" fmla="*/ 1197204 w 4317551"/>
                <a:gd name="connsiteY64" fmla="*/ 273377 h 4194928"/>
                <a:gd name="connsiteX65" fmla="*/ 1159496 w 4317551"/>
                <a:gd name="connsiteY65" fmla="*/ 292231 h 4194928"/>
                <a:gd name="connsiteX66" fmla="*/ 1046375 w 4317551"/>
                <a:gd name="connsiteY66" fmla="*/ 395926 h 4194928"/>
                <a:gd name="connsiteX67" fmla="*/ 1018094 w 4317551"/>
                <a:gd name="connsiteY67" fmla="*/ 452487 h 4194928"/>
                <a:gd name="connsiteX68" fmla="*/ 952107 w 4317551"/>
                <a:gd name="connsiteY68" fmla="*/ 537328 h 4194928"/>
                <a:gd name="connsiteX69" fmla="*/ 942680 w 4317551"/>
                <a:gd name="connsiteY69" fmla="*/ 575035 h 4194928"/>
                <a:gd name="connsiteX70" fmla="*/ 886119 w 4317551"/>
                <a:gd name="connsiteY70" fmla="*/ 725864 h 4194928"/>
                <a:gd name="connsiteX71" fmla="*/ 857839 w 4317551"/>
                <a:gd name="connsiteY71" fmla="*/ 876693 h 4194928"/>
                <a:gd name="connsiteX72" fmla="*/ 838985 w 4317551"/>
                <a:gd name="connsiteY72" fmla="*/ 970961 h 4194928"/>
                <a:gd name="connsiteX73" fmla="*/ 801278 w 4317551"/>
                <a:gd name="connsiteY73" fmla="*/ 1121790 h 4194928"/>
                <a:gd name="connsiteX74" fmla="*/ 772997 w 4317551"/>
                <a:gd name="connsiteY74" fmla="*/ 1178351 h 4194928"/>
                <a:gd name="connsiteX75" fmla="*/ 735290 w 4317551"/>
                <a:gd name="connsiteY75" fmla="*/ 1272619 h 4194928"/>
                <a:gd name="connsiteX76" fmla="*/ 697583 w 4317551"/>
                <a:gd name="connsiteY76" fmla="*/ 1357460 h 4194928"/>
                <a:gd name="connsiteX77" fmla="*/ 678729 w 4317551"/>
                <a:gd name="connsiteY77" fmla="*/ 1432874 h 4194928"/>
                <a:gd name="connsiteX78" fmla="*/ 631595 w 4317551"/>
                <a:gd name="connsiteY78" fmla="*/ 1536569 h 4194928"/>
                <a:gd name="connsiteX79" fmla="*/ 612742 w 4317551"/>
                <a:gd name="connsiteY79" fmla="*/ 1583703 h 4194928"/>
                <a:gd name="connsiteX80" fmla="*/ 584461 w 4317551"/>
                <a:gd name="connsiteY80" fmla="*/ 1677971 h 4194928"/>
                <a:gd name="connsiteX81" fmla="*/ 575035 w 4317551"/>
                <a:gd name="connsiteY81" fmla="*/ 1715678 h 4194928"/>
                <a:gd name="connsiteX82" fmla="*/ 556181 w 4317551"/>
                <a:gd name="connsiteY82" fmla="*/ 1791093 h 4194928"/>
                <a:gd name="connsiteX83" fmla="*/ 546754 w 4317551"/>
                <a:gd name="connsiteY83" fmla="*/ 1875934 h 4194928"/>
                <a:gd name="connsiteX84" fmla="*/ 518474 w 4317551"/>
                <a:gd name="connsiteY84" fmla="*/ 1941922 h 4194928"/>
                <a:gd name="connsiteX85" fmla="*/ 471340 w 4317551"/>
                <a:gd name="connsiteY85" fmla="*/ 2064470 h 4194928"/>
                <a:gd name="connsiteX86" fmla="*/ 433632 w 4317551"/>
                <a:gd name="connsiteY86" fmla="*/ 2158738 h 4194928"/>
                <a:gd name="connsiteX87" fmla="*/ 414779 w 4317551"/>
                <a:gd name="connsiteY87" fmla="*/ 2205872 h 4194928"/>
                <a:gd name="connsiteX88" fmla="*/ 367645 w 4317551"/>
                <a:gd name="connsiteY88" fmla="*/ 2300140 h 4194928"/>
                <a:gd name="connsiteX89" fmla="*/ 348791 w 4317551"/>
                <a:gd name="connsiteY89" fmla="*/ 2366128 h 4194928"/>
                <a:gd name="connsiteX90" fmla="*/ 339364 w 4317551"/>
                <a:gd name="connsiteY90" fmla="*/ 2394408 h 4194928"/>
                <a:gd name="connsiteX91" fmla="*/ 320511 w 4317551"/>
                <a:gd name="connsiteY91" fmla="*/ 2432115 h 4194928"/>
                <a:gd name="connsiteX92" fmla="*/ 263950 w 4317551"/>
                <a:gd name="connsiteY92" fmla="*/ 2545237 h 4194928"/>
                <a:gd name="connsiteX93" fmla="*/ 226243 w 4317551"/>
                <a:gd name="connsiteY93" fmla="*/ 2582944 h 4194928"/>
                <a:gd name="connsiteX94" fmla="*/ 197962 w 4317551"/>
                <a:gd name="connsiteY94" fmla="*/ 2658359 h 4194928"/>
                <a:gd name="connsiteX95" fmla="*/ 179109 w 4317551"/>
                <a:gd name="connsiteY95" fmla="*/ 2714920 h 4194928"/>
                <a:gd name="connsiteX96" fmla="*/ 150828 w 4317551"/>
                <a:gd name="connsiteY96" fmla="*/ 2799761 h 4194928"/>
                <a:gd name="connsiteX97" fmla="*/ 122548 w 4317551"/>
                <a:gd name="connsiteY97" fmla="*/ 2828041 h 4194928"/>
                <a:gd name="connsiteX98" fmla="*/ 113121 w 4317551"/>
                <a:gd name="connsiteY98" fmla="*/ 2856322 h 4194928"/>
                <a:gd name="connsiteX99" fmla="*/ 103694 w 4317551"/>
                <a:gd name="connsiteY99" fmla="*/ 2894029 h 4194928"/>
                <a:gd name="connsiteX100" fmla="*/ 75414 w 4317551"/>
                <a:gd name="connsiteY100" fmla="*/ 2931736 h 4194928"/>
                <a:gd name="connsiteX101" fmla="*/ 56560 w 4317551"/>
                <a:gd name="connsiteY101" fmla="*/ 2969443 h 4194928"/>
                <a:gd name="connsiteX102" fmla="*/ 47134 w 4317551"/>
                <a:gd name="connsiteY102" fmla="*/ 2997724 h 4194928"/>
                <a:gd name="connsiteX103" fmla="*/ 0 w 4317551"/>
                <a:gd name="connsiteY103" fmla="*/ 3054285 h 419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317551" h="4194928">
                  <a:moveTo>
                    <a:pt x="669303" y="4194928"/>
                  </a:moveTo>
                  <a:lnTo>
                    <a:pt x="763571" y="4176074"/>
                  </a:lnTo>
                  <a:cubicBezTo>
                    <a:pt x="776239" y="4173359"/>
                    <a:pt x="789439" y="4171909"/>
                    <a:pt x="801278" y="4166647"/>
                  </a:cubicBezTo>
                  <a:cubicBezTo>
                    <a:pt x="818021" y="4159206"/>
                    <a:pt x="832327" y="4147141"/>
                    <a:pt x="848412" y="4138367"/>
                  </a:cubicBezTo>
                  <a:cubicBezTo>
                    <a:pt x="973842" y="4069952"/>
                    <a:pt x="847252" y="4147413"/>
                    <a:pt x="942680" y="4081806"/>
                  </a:cubicBezTo>
                  <a:cubicBezTo>
                    <a:pt x="980024" y="4056132"/>
                    <a:pt x="1023757" y="4038437"/>
                    <a:pt x="1055802" y="4006392"/>
                  </a:cubicBezTo>
                  <a:cubicBezTo>
                    <a:pt x="1071513" y="3990681"/>
                    <a:pt x="1086421" y="3974122"/>
                    <a:pt x="1102936" y="3959258"/>
                  </a:cubicBezTo>
                  <a:cubicBezTo>
                    <a:pt x="1173884" y="3895405"/>
                    <a:pt x="1126437" y="3946216"/>
                    <a:pt x="1206630" y="3883843"/>
                  </a:cubicBezTo>
                  <a:cubicBezTo>
                    <a:pt x="1245374" y="3853708"/>
                    <a:pt x="1280847" y="3819502"/>
                    <a:pt x="1319752" y="3789575"/>
                  </a:cubicBezTo>
                  <a:lnTo>
                    <a:pt x="1442301" y="3695307"/>
                  </a:lnTo>
                  <a:cubicBezTo>
                    <a:pt x="1458183" y="3682954"/>
                    <a:pt x="1472694" y="3668761"/>
                    <a:pt x="1489435" y="3657600"/>
                  </a:cubicBezTo>
                  <a:cubicBezTo>
                    <a:pt x="1498862" y="3651315"/>
                    <a:pt x="1508651" y="3645544"/>
                    <a:pt x="1517715" y="3638746"/>
                  </a:cubicBezTo>
                  <a:cubicBezTo>
                    <a:pt x="1558944" y="3607824"/>
                    <a:pt x="1597382" y="3573065"/>
                    <a:pt x="1640263" y="3544478"/>
                  </a:cubicBezTo>
                  <a:cubicBezTo>
                    <a:pt x="1659117" y="3531909"/>
                    <a:pt x="1679130" y="3520926"/>
                    <a:pt x="1696824" y="3506771"/>
                  </a:cubicBezTo>
                  <a:cubicBezTo>
                    <a:pt x="1710704" y="3495667"/>
                    <a:pt x="1721428" y="3481075"/>
                    <a:pt x="1734531" y="3469064"/>
                  </a:cubicBezTo>
                  <a:cubicBezTo>
                    <a:pt x="1759154" y="3446493"/>
                    <a:pt x="1783681" y="3423713"/>
                    <a:pt x="1809946" y="3403076"/>
                  </a:cubicBezTo>
                  <a:cubicBezTo>
                    <a:pt x="2026306" y="3233080"/>
                    <a:pt x="1713901" y="3487689"/>
                    <a:pt x="1923068" y="3337089"/>
                  </a:cubicBezTo>
                  <a:cubicBezTo>
                    <a:pt x="1984798" y="3292643"/>
                    <a:pt x="2041810" y="3241968"/>
                    <a:pt x="2102177" y="3195687"/>
                  </a:cubicBezTo>
                  <a:cubicBezTo>
                    <a:pt x="2136095" y="3169683"/>
                    <a:pt x="2173707" y="3148416"/>
                    <a:pt x="2205872" y="3120272"/>
                  </a:cubicBezTo>
                  <a:cubicBezTo>
                    <a:pt x="2231010" y="3098276"/>
                    <a:pt x="2254717" y="3074528"/>
                    <a:pt x="2281286" y="3054285"/>
                  </a:cubicBezTo>
                  <a:cubicBezTo>
                    <a:pt x="2320806" y="3024174"/>
                    <a:pt x="2364315" y="2999554"/>
                    <a:pt x="2403835" y="2969443"/>
                  </a:cubicBezTo>
                  <a:cubicBezTo>
                    <a:pt x="2475337" y="2914965"/>
                    <a:pt x="2505327" y="2872832"/>
                    <a:pt x="2573517" y="2809188"/>
                  </a:cubicBezTo>
                  <a:cubicBezTo>
                    <a:pt x="2588226" y="2795459"/>
                    <a:pt x="2605696" y="2784940"/>
                    <a:pt x="2620651" y="2771480"/>
                  </a:cubicBezTo>
                  <a:cubicBezTo>
                    <a:pt x="2637166" y="2756616"/>
                    <a:pt x="2650246" y="2737987"/>
                    <a:pt x="2667785" y="2724346"/>
                  </a:cubicBezTo>
                  <a:cubicBezTo>
                    <a:pt x="2678877" y="2715719"/>
                    <a:pt x="2693291" y="2712465"/>
                    <a:pt x="2705492" y="2705493"/>
                  </a:cubicBezTo>
                  <a:cubicBezTo>
                    <a:pt x="2737309" y="2687312"/>
                    <a:pt x="2764209" y="2657820"/>
                    <a:pt x="2799760" y="2648932"/>
                  </a:cubicBezTo>
                  <a:cubicBezTo>
                    <a:pt x="2830821" y="2641167"/>
                    <a:pt x="2855561" y="2636786"/>
                    <a:pt x="2884602" y="2620652"/>
                  </a:cubicBezTo>
                  <a:cubicBezTo>
                    <a:pt x="2999902" y="2556597"/>
                    <a:pt x="2838732" y="2625801"/>
                    <a:pt x="2969443" y="2573518"/>
                  </a:cubicBezTo>
                  <a:cubicBezTo>
                    <a:pt x="3002157" y="2540803"/>
                    <a:pt x="2998003" y="2540384"/>
                    <a:pt x="3044857" y="2516957"/>
                  </a:cubicBezTo>
                  <a:cubicBezTo>
                    <a:pt x="3059992" y="2509389"/>
                    <a:pt x="3077136" y="2506206"/>
                    <a:pt x="3091991" y="2498103"/>
                  </a:cubicBezTo>
                  <a:cubicBezTo>
                    <a:pt x="3146399" y="2468426"/>
                    <a:pt x="3197680" y="2433218"/>
                    <a:pt x="3252247" y="2403835"/>
                  </a:cubicBezTo>
                  <a:cubicBezTo>
                    <a:pt x="3293096" y="2381839"/>
                    <a:pt x="3334513" y="2360865"/>
                    <a:pt x="3374795" y="2337847"/>
                  </a:cubicBezTo>
                  <a:cubicBezTo>
                    <a:pt x="3487384" y="2273510"/>
                    <a:pt x="3407990" y="2302776"/>
                    <a:pt x="3516197" y="2271860"/>
                  </a:cubicBezTo>
                  <a:cubicBezTo>
                    <a:pt x="3587114" y="2200945"/>
                    <a:pt x="3516700" y="2260115"/>
                    <a:pt x="3638746" y="2205872"/>
                  </a:cubicBezTo>
                  <a:cubicBezTo>
                    <a:pt x="3668309" y="2192733"/>
                    <a:pt x="3693988" y="2171796"/>
                    <a:pt x="3723587" y="2158738"/>
                  </a:cubicBezTo>
                  <a:cubicBezTo>
                    <a:pt x="3800996" y="2124587"/>
                    <a:pt x="3880847" y="2096258"/>
                    <a:pt x="3959257" y="2064470"/>
                  </a:cubicBezTo>
                  <a:cubicBezTo>
                    <a:pt x="3997114" y="2049123"/>
                    <a:pt x="4039138" y="2041079"/>
                    <a:pt x="4072379" y="2017336"/>
                  </a:cubicBezTo>
                  <a:cubicBezTo>
                    <a:pt x="4153277" y="1959552"/>
                    <a:pt x="4115188" y="1984109"/>
                    <a:pt x="4185501" y="1941922"/>
                  </a:cubicBezTo>
                  <a:cubicBezTo>
                    <a:pt x="4194928" y="1923068"/>
                    <a:pt x="4203687" y="1903866"/>
                    <a:pt x="4213781" y="1885361"/>
                  </a:cubicBezTo>
                  <a:cubicBezTo>
                    <a:pt x="4233753" y="1848746"/>
                    <a:pt x="4256590" y="1816434"/>
                    <a:pt x="4279769" y="1781666"/>
                  </a:cubicBezTo>
                  <a:cubicBezTo>
                    <a:pt x="4296175" y="1732448"/>
                    <a:pt x="4319032" y="1672760"/>
                    <a:pt x="4317476" y="1621410"/>
                  </a:cubicBezTo>
                  <a:cubicBezTo>
                    <a:pt x="4312228" y="1448208"/>
                    <a:pt x="4298905" y="1275157"/>
                    <a:pt x="4279769" y="1102936"/>
                  </a:cubicBezTo>
                  <a:cubicBezTo>
                    <a:pt x="4276804" y="1076253"/>
                    <a:pt x="4262598" y="1051963"/>
                    <a:pt x="4251488" y="1027522"/>
                  </a:cubicBezTo>
                  <a:cubicBezTo>
                    <a:pt x="4225182" y="969649"/>
                    <a:pt x="4185638" y="881556"/>
                    <a:pt x="4138367" y="829559"/>
                  </a:cubicBezTo>
                  <a:cubicBezTo>
                    <a:pt x="4093528" y="780236"/>
                    <a:pt x="4040858" y="738322"/>
                    <a:pt x="3996964" y="688157"/>
                  </a:cubicBezTo>
                  <a:cubicBezTo>
                    <a:pt x="3974968" y="663019"/>
                    <a:pt x="3955346" y="635588"/>
                    <a:pt x="3930977" y="612742"/>
                  </a:cubicBezTo>
                  <a:cubicBezTo>
                    <a:pt x="3870493" y="556038"/>
                    <a:pt x="3683453" y="438299"/>
                    <a:pt x="3648173" y="414779"/>
                  </a:cubicBezTo>
                  <a:cubicBezTo>
                    <a:pt x="3619893" y="395925"/>
                    <a:pt x="3593170" y="374495"/>
                    <a:pt x="3563331" y="358219"/>
                  </a:cubicBezTo>
                  <a:cubicBezTo>
                    <a:pt x="3528766" y="339365"/>
                    <a:pt x="3492926" y="322683"/>
                    <a:pt x="3459637" y="301658"/>
                  </a:cubicBezTo>
                  <a:cubicBezTo>
                    <a:pt x="3433069" y="284878"/>
                    <a:pt x="3411035" y="261482"/>
                    <a:pt x="3384222" y="245097"/>
                  </a:cubicBezTo>
                  <a:cubicBezTo>
                    <a:pt x="3354245" y="226778"/>
                    <a:pt x="3319931" y="216282"/>
                    <a:pt x="3289954" y="197963"/>
                  </a:cubicBezTo>
                  <a:cubicBezTo>
                    <a:pt x="3263142" y="181578"/>
                    <a:pt x="3241186" y="158056"/>
                    <a:pt x="3214540" y="141402"/>
                  </a:cubicBezTo>
                  <a:cubicBezTo>
                    <a:pt x="3170021" y="113578"/>
                    <a:pt x="3120426" y="97239"/>
                    <a:pt x="3073138" y="75414"/>
                  </a:cubicBezTo>
                  <a:cubicBezTo>
                    <a:pt x="3053999" y="66581"/>
                    <a:pt x="3037027" y="52246"/>
                    <a:pt x="3016577" y="47134"/>
                  </a:cubicBezTo>
                  <a:cubicBezTo>
                    <a:pt x="2985940" y="39475"/>
                    <a:pt x="2953732" y="40849"/>
                    <a:pt x="2922309" y="37707"/>
                  </a:cubicBezTo>
                  <a:cubicBezTo>
                    <a:pt x="2884602" y="28280"/>
                    <a:pt x="2847664" y="14924"/>
                    <a:pt x="2809187" y="9427"/>
                  </a:cubicBezTo>
                  <a:cubicBezTo>
                    <a:pt x="2759319" y="2303"/>
                    <a:pt x="2708732" y="0"/>
                    <a:pt x="2658358" y="0"/>
                  </a:cubicBezTo>
                  <a:cubicBezTo>
                    <a:pt x="2388105" y="0"/>
                    <a:pt x="2117888" y="6285"/>
                    <a:pt x="1847653" y="9427"/>
                  </a:cubicBezTo>
                  <a:cubicBezTo>
                    <a:pt x="1809946" y="18854"/>
                    <a:pt x="1772712" y="30434"/>
                    <a:pt x="1734531" y="37707"/>
                  </a:cubicBezTo>
                  <a:cubicBezTo>
                    <a:pt x="1706579" y="43031"/>
                    <a:pt x="1676988" y="39105"/>
                    <a:pt x="1649690" y="47134"/>
                  </a:cubicBezTo>
                  <a:cubicBezTo>
                    <a:pt x="1622727" y="55064"/>
                    <a:pt x="1600470" y="74654"/>
                    <a:pt x="1574276" y="84841"/>
                  </a:cubicBezTo>
                  <a:cubicBezTo>
                    <a:pt x="1543700" y="96732"/>
                    <a:pt x="1510792" y="101781"/>
                    <a:pt x="1480008" y="113122"/>
                  </a:cubicBezTo>
                  <a:cubicBezTo>
                    <a:pt x="1450969" y="123821"/>
                    <a:pt x="1423901" y="139335"/>
                    <a:pt x="1395167" y="150829"/>
                  </a:cubicBezTo>
                  <a:cubicBezTo>
                    <a:pt x="1376715" y="158210"/>
                    <a:pt x="1357460" y="163398"/>
                    <a:pt x="1338606" y="169682"/>
                  </a:cubicBezTo>
                  <a:cubicBezTo>
                    <a:pt x="1291472" y="204247"/>
                    <a:pt x="1249483" y="247238"/>
                    <a:pt x="1197204" y="273377"/>
                  </a:cubicBezTo>
                  <a:cubicBezTo>
                    <a:pt x="1184635" y="279662"/>
                    <a:pt x="1170224" y="283154"/>
                    <a:pt x="1159496" y="292231"/>
                  </a:cubicBezTo>
                  <a:cubicBezTo>
                    <a:pt x="987043" y="438152"/>
                    <a:pt x="1130481" y="339853"/>
                    <a:pt x="1046375" y="395926"/>
                  </a:cubicBezTo>
                  <a:cubicBezTo>
                    <a:pt x="1036948" y="414780"/>
                    <a:pt x="1029787" y="434948"/>
                    <a:pt x="1018094" y="452487"/>
                  </a:cubicBezTo>
                  <a:cubicBezTo>
                    <a:pt x="998221" y="482297"/>
                    <a:pt x="952107" y="537328"/>
                    <a:pt x="952107" y="537328"/>
                  </a:cubicBezTo>
                  <a:cubicBezTo>
                    <a:pt x="948965" y="549897"/>
                    <a:pt x="947108" y="562859"/>
                    <a:pt x="942680" y="575035"/>
                  </a:cubicBezTo>
                  <a:cubicBezTo>
                    <a:pt x="903354" y="683183"/>
                    <a:pt x="921101" y="599934"/>
                    <a:pt x="886119" y="725864"/>
                  </a:cubicBezTo>
                  <a:cubicBezTo>
                    <a:pt x="861375" y="814941"/>
                    <a:pt x="872182" y="795413"/>
                    <a:pt x="857839" y="876693"/>
                  </a:cubicBezTo>
                  <a:cubicBezTo>
                    <a:pt x="852270" y="908250"/>
                    <a:pt x="844891" y="939465"/>
                    <a:pt x="838985" y="970961"/>
                  </a:cubicBezTo>
                  <a:cubicBezTo>
                    <a:pt x="825379" y="1043524"/>
                    <a:pt x="832966" y="1037290"/>
                    <a:pt x="801278" y="1121790"/>
                  </a:cubicBezTo>
                  <a:cubicBezTo>
                    <a:pt x="793877" y="1141527"/>
                    <a:pt x="781446" y="1159039"/>
                    <a:pt x="772997" y="1178351"/>
                  </a:cubicBezTo>
                  <a:cubicBezTo>
                    <a:pt x="759432" y="1209357"/>
                    <a:pt x="748423" y="1241428"/>
                    <a:pt x="735290" y="1272619"/>
                  </a:cubicBezTo>
                  <a:cubicBezTo>
                    <a:pt x="723281" y="1301141"/>
                    <a:pt x="707883" y="1328277"/>
                    <a:pt x="697583" y="1357460"/>
                  </a:cubicBezTo>
                  <a:cubicBezTo>
                    <a:pt x="688959" y="1381894"/>
                    <a:pt x="686349" y="1408108"/>
                    <a:pt x="678729" y="1432874"/>
                  </a:cubicBezTo>
                  <a:cubicBezTo>
                    <a:pt x="665621" y="1475474"/>
                    <a:pt x="650535" y="1494901"/>
                    <a:pt x="631595" y="1536569"/>
                  </a:cubicBezTo>
                  <a:cubicBezTo>
                    <a:pt x="624593" y="1551974"/>
                    <a:pt x="618683" y="1567859"/>
                    <a:pt x="612742" y="1583703"/>
                  </a:cubicBezTo>
                  <a:cubicBezTo>
                    <a:pt x="603198" y="1609155"/>
                    <a:pt x="589661" y="1658903"/>
                    <a:pt x="584461" y="1677971"/>
                  </a:cubicBezTo>
                  <a:cubicBezTo>
                    <a:pt x="581052" y="1690470"/>
                    <a:pt x="577845" y="1703031"/>
                    <a:pt x="575035" y="1715678"/>
                  </a:cubicBezTo>
                  <a:cubicBezTo>
                    <a:pt x="559869" y="1783925"/>
                    <a:pt x="573025" y="1740561"/>
                    <a:pt x="556181" y="1791093"/>
                  </a:cubicBezTo>
                  <a:cubicBezTo>
                    <a:pt x="553039" y="1819373"/>
                    <a:pt x="553655" y="1848329"/>
                    <a:pt x="546754" y="1875934"/>
                  </a:cubicBezTo>
                  <a:cubicBezTo>
                    <a:pt x="540950" y="1899150"/>
                    <a:pt x="526523" y="1919385"/>
                    <a:pt x="518474" y="1941922"/>
                  </a:cubicBezTo>
                  <a:cubicBezTo>
                    <a:pt x="437075" y="2169838"/>
                    <a:pt x="562146" y="1856915"/>
                    <a:pt x="471340" y="2064470"/>
                  </a:cubicBezTo>
                  <a:cubicBezTo>
                    <a:pt x="457775" y="2095476"/>
                    <a:pt x="446201" y="2127315"/>
                    <a:pt x="433632" y="2158738"/>
                  </a:cubicBezTo>
                  <a:cubicBezTo>
                    <a:pt x="427347" y="2174449"/>
                    <a:pt x="422347" y="2190737"/>
                    <a:pt x="414779" y="2205872"/>
                  </a:cubicBezTo>
                  <a:cubicBezTo>
                    <a:pt x="399068" y="2237295"/>
                    <a:pt x="377297" y="2266360"/>
                    <a:pt x="367645" y="2300140"/>
                  </a:cubicBezTo>
                  <a:cubicBezTo>
                    <a:pt x="361360" y="2322136"/>
                    <a:pt x="355365" y="2344217"/>
                    <a:pt x="348791" y="2366128"/>
                  </a:cubicBezTo>
                  <a:cubicBezTo>
                    <a:pt x="345936" y="2375646"/>
                    <a:pt x="343278" y="2385275"/>
                    <a:pt x="339364" y="2394408"/>
                  </a:cubicBezTo>
                  <a:cubicBezTo>
                    <a:pt x="333828" y="2407324"/>
                    <a:pt x="326326" y="2419322"/>
                    <a:pt x="320511" y="2432115"/>
                  </a:cubicBezTo>
                  <a:cubicBezTo>
                    <a:pt x="301929" y="2472996"/>
                    <a:pt x="291591" y="2509699"/>
                    <a:pt x="263950" y="2545237"/>
                  </a:cubicBezTo>
                  <a:cubicBezTo>
                    <a:pt x="253037" y="2559268"/>
                    <a:pt x="238812" y="2570375"/>
                    <a:pt x="226243" y="2582944"/>
                  </a:cubicBezTo>
                  <a:cubicBezTo>
                    <a:pt x="205832" y="2664589"/>
                    <a:pt x="230828" y="2576195"/>
                    <a:pt x="197962" y="2658359"/>
                  </a:cubicBezTo>
                  <a:cubicBezTo>
                    <a:pt x="190581" y="2676811"/>
                    <a:pt x="184820" y="2695885"/>
                    <a:pt x="179109" y="2714920"/>
                  </a:cubicBezTo>
                  <a:cubicBezTo>
                    <a:pt x="169782" y="2746010"/>
                    <a:pt x="169002" y="2770682"/>
                    <a:pt x="150828" y="2799761"/>
                  </a:cubicBezTo>
                  <a:cubicBezTo>
                    <a:pt x="143762" y="2811066"/>
                    <a:pt x="131975" y="2818614"/>
                    <a:pt x="122548" y="2828041"/>
                  </a:cubicBezTo>
                  <a:cubicBezTo>
                    <a:pt x="119406" y="2837468"/>
                    <a:pt x="115851" y="2846767"/>
                    <a:pt x="113121" y="2856322"/>
                  </a:cubicBezTo>
                  <a:cubicBezTo>
                    <a:pt x="109562" y="2868779"/>
                    <a:pt x="109488" y="2882441"/>
                    <a:pt x="103694" y="2894029"/>
                  </a:cubicBezTo>
                  <a:cubicBezTo>
                    <a:pt x="96668" y="2908082"/>
                    <a:pt x="83741" y="2918413"/>
                    <a:pt x="75414" y="2931736"/>
                  </a:cubicBezTo>
                  <a:cubicBezTo>
                    <a:pt x="67966" y="2943653"/>
                    <a:pt x="62096" y="2956527"/>
                    <a:pt x="56560" y="2969443"/>
                  </a:cubicBezTo>
                  <a:cubicBezTo>
                    <a:pt x="52646" y="2978576"/>
                    <a:pt x="52400" y="2989298"/>
                    <a:pt x="47134" y="2997724"/>
                  </a:cubicBezTo>
                  <a:cubicBezTo>
                    <a:pt x="30272" y="3024703"/>
                    <a:pt x="18436" y="3035847"/>
                    <a:pt x="0" y="305428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35952E5-31A3-1806-EDC9-EFBA8CACA66E}"/>
                </a:ext>
              </a:extLst>
            </p:cNvPr>
            <p:cNvSpPr/>
            <p:nvPr/>
          </p:nvSpPr>
          <p:spPr>
            <a:xfrm>
              <a:off x="471143" y="4882395"/>
              <a:ext cx="3201609" cy="1989745"/>
            </a:xfrm>
            <a:custGeom>
              <a:avLst/>
              <a:gdLst>
                <a:gd name="connsiteX0" fmla="*/ 2818812 w 3201609"/>
                <a:gd name="connsiteY0" fmla="*/ 690 h 1989745"/>
                <a:gd name="connsiteX1" fmla="*/ 2771678 w 3201609"/>
                <a:gd name="connsiteY1" fmla="*/ 10116 h 1989745"/>
                <a:gd name="connsiteX2" fmla="*/ 2724544 w 3201609"/>
                <a:gd name="connsiteY2" fmla="*/ 38397 h 1989745"/>
                <a:gd name="connsiteX3" fmla="*/ 2573715 w 3201609"/>
                <a:gd name="connsiteY3" fmla="*/ 142092 h 1989745"/>
                <a:gd name="connsiteX4" fmla="*/ 2356898 w 3201609"/>
                <a:gd name="connsiteY4" fmla="*/ 236360 h 1989745"/>
                <a:gd name="connsiteX5" fmla="*/ 2319191 w 3201609"/>
                <a:gd name="connsiteY5" fmla="*/ 264640 h 1989745"/>
                <a:gd name="connsiteX6" fmla="*/ 2253203 w 3201609"/>
                <a:gd name="connsiteY6" fmla="*/ 292920 h 1989745"/>
                <a:gd name="connsiteX7" fmla="*/ 2196643 w 3201609"/>
                <a:gd name="connsiteY7" fmla="*/ 321201 h 1989745"/>
                <a:gd name="connsiteX8" fmla="*/ 2158935 w 3201609"/>
                <a:gd name="connsiteY8" fmla="*/ 368335 h 1989745"/>
                <a:gd name="connsiteX9" fmla="*/ 2121228 w 3201609"/>
                <a:gd name="connsiteY9" fmla="*/ 387189 h 1989745"/>
                <a:gd name="connsiteX10" fmla="*/ 2102375 w 3201609"/>
                <a:gd name="connsiteY10" fmla="*/ 424896 h 1989745"/>
                <a:gd name="connsiteX11" fmla="*/ 2074094 w 3201609"/>
                <a:gd name="connsiteY11" fmla="*/ 453176 h 1989745"/>
                <a:gd name="connsiteX12" fmla="*/ 1998680 w 3201609"/>
                <a:gd name="connsiteY12" fmla="*/ 547444 h 1989745"/>
                <a:gd name="connsiteX13" fmla="*/ 1923265 w 3201609"/>
                <a:gd name="connsiteY13" fmla="*/ 622859 h 1989745"/>
                <a:gd name="connsiteX14" fmla="*/ 1876131 w 3201609"/>
                <a:gd name="connsiteY14" fmla="*/ 669993 h 1989745"/>
                <a:gd name="connsiteX15" fmla="*/ 1810144 w 3201609"/>
                <a:gd name="connsiteY15" fmla="*/ 726553 h 1989745"/>
                <a:gd name="connsiteX16" fmla="*/ 1706449 w 3201609"/>
                <a:gd name="connsiteY16" fmla="*/ 820821 h 1989745"/>
                <a:gd name="connsiteX17" fmla="*/ 1536766 w 3201609"/>
                <a:gd name="connsiteY17" fmla="*/ 924516 h 1989745"/>
                <a:gd name="connsiteX18" fmla="*/ 1461352 w 3201609"/>
                <a:gd name="connsiteY18" fmla="*/ 971650 h 1989745"/>
                <a:gd name="connsiteX19" fmla="*/ 1385937 w 3201609"/>
                <a:gd name="connsiteY19" fmla="*/ 1009358 h 1989745"/>
                <a:gd name="connsiteX20" fmla="*/ 1319950 w 3201609"/>
                <a:gd name="connsiteY20" fmla="*/ 1056492 h 1989745"/>
                <a:gd name="connsiteX21" fmla="*/ 1263389 w 3201609"/>
                <a:gd name="connsiteY21" fmla="*/ 1084772 h 1989745"/>
                <a:gd name="connsiteX22" fmla="*/ 1084280 w 3201609"/>
                <a:gd name="connsiteY22" fmla="*/ 1207320 h 1989745"/>
                <a:gd name="connsiteX23" fmla="*/ 980585 w 3201609"/>
                <a:gd name="connsiteY23" fmla="*/ 1263881 h 1989745"/>
                <a:gd name="connsiteX24" fmla="*/ 886317 w 3201609"/>
                <a:gd name="connsiteY24" fmla="*/ 1311015 h 1989745"/>
                <a:gd name="connsiteX25" fmla="*/ 848610 w 3201609"/>
                <a:gd name="connsiteY25" fmla="*/ 1329869 h 1989745"/>
                <a:gd name="connsiteX26" fmla="*/ 801476 w 3201609"/>
                <a:gd name="connsiteY26" fmla="*/ 1348723 h 1989745"/>
                <a:gd name="connsiteX27" fmla="*/ 763768 w 3201609"/>
                <a:gd name="connsiteY27" fmla="*/ 1377003 h 1989745"/>
                <a:gd name="connsiteX28" fmla="*/ 688354 w 3201609"/>
                <a:gd name="connsiteY28" fmla="*/ 1424137 h 1989745"/>
                <a:gd name="connsiteX29" fmla="*/ 641220 w 3201609"/>
                <a:gd name="connsiteY29" fmla="*/ 1442991 h 1989745"/>
                <a:gd name="connsiteX30" fmla="*/ 584659 w 3201609"/>
                <a:gd name="connsiteY30" fmla="*/ 1471271 h 1989745"/>
                <a:gd name="connsiteX31" fmla="*/ 509245 w 3201609"/>
                <a:gd name="connsiteY31" fmla="*/ 1518405 h 1989745"/>
                <a:gd name="connsiteX32" fmla="*/ 480964 w 3201609"/>
                <a:gd name="connsiteY32" fmla="*/ 1537259 h 1989745"/>
                <a:gd name="connsiteX33" fmla="*/ 443257 w 3201609"/>
                <a:gd name="connsiteY33" fmla="*/ 1556112 h 1989745"/>
                <a:gd name="connsiteX34" fmla="*/ 377269 w 3201609"/>
                <a:gd name="connsiteY34" fmla="*/ 1593819 h 1989745"/>
                <a:gd name="connsiteX35" fmla="*/ 292428 w 3201609"/>
                <a:gd name="connsiteY35" fmla="*/ 1631527 h 1989745"/>
                <a:gd name="connsiteX36" fmla="*/ 254721 w 3201609"/>
                <a:gd name="connsiteY36" fmla="*/ 1640953 h 1989745"/>
                <a:gd name="connsiteX37" fmla="*/ 160453 w 3201609"/>
                <a:gd name="connsiteY37" fmla="*/ 1706941 h 1989745"/>
                <a:gd name="connsiteX38" fmla="*/ 132172 w 3201609"/>
                <a:gd name="connsiteY38" fmla="*/ 1754075 h 1989745"/>
                <a:gd name="connsiteX39" fmla="*/ 103892 w 3201609"/>
                <a:gd name="connsiteY39" fmla="*/ 1772929 h 1989745"/>
                <a:gd name="connsiteX40" fmla="*/ 75612 w 3201609"/>
                <a:gd name="connsiteY40" fmla="*/ 1801209 h 1989745"/>
                <a:gd name="connsiteX41" fmla="*/ 19051 w 3201609"/>
                <a:gd name="connsiteY41" fmla="*/ 1857770 h 1989745"/>
                <a:gd name="connsiteX42" fmla="*/ 197 w 3201609"/>
                <a:gd name="connsiteY42" fmla="*/ 1895477 h 1989745"/>
                <a:gd name="connsiteX43" fmla="*/ 9624 w 3201609"/>
                <a:gd name="connsiteY43" fmla="*/ 1923758 h 1989745"/>
                <a:gd name="connsiteX44" fmla="*/ 66185 w 3201609"/>
                <a:gd name="connsiteY44" fmla="*/ 1961465 h 1989745"/>
                <a:gd name="connsiteX45" fmla="*/ 264148 w 3201609"/>
                <a:gd name="connsiteY45" fmla="*/ 1980318 h 1989745"/>
                <a:gd name="connsiteX46" fmla="*/ 1838424 w 3201609"/>
                <a:gd name="connsiteY46" fmla="*/ 1989745 h 1989745"/>
                <a:gd name="connsiteX47" fmla="*/ 2206069 w 3201609"/>
                <a:gd name="connsiteY47" fmla="*/ 1980318 h 1989745"/>
                <a:gd name="connsiteX48" fmla="*/ 2338045 w 3201609"/>
                <a:gd name="connsiteY48" fmla="*/ 1933184 h 1989745"/>
                <a:gd name="connsiteX49" fmla="*/ 2460593 w 3201609"/>
                <a:gd name="connsiteY49" fmla="*/ 1867197 h 1989745"/>
                <a:gd name="connsiteX50" fmla="*/ 2818812 w 3201609"/>
                <a:gd name="connsiteY50" fmla="*/ 1480698 h 1989745"/>
                <a:gd name="connsiteX51" fmla="*/ 3016775 w 3201609"/>
                <a:gd name="connsiteY51" fmla="*/ 1131906 h 1989745"/>
                <a:gd name="connsiteX52" fmla="*/ 3148750 w 3201609"/>
                <a:gd name="connsiteY52" fmla="*/ 905663 h 1989745"/>
                <a:gd name="connsiteX53" fmla="*/ 3167603 w 3201609"/>
                <a:gd name="connsiteY53" fmla="*/ 217506 h 1989745"/>
                <a:gd name="connsiteX54" fmla="*/ 3101616 w 3201609"/>
                <a:gd name="connsiteY54" fmla="*/ 104384 h 1989745"/>
                <a:gd name="connsiteX55" fmla="*/ 3045055 w 3201609"/>
                <a:gd name="connsiteY55" fmla="*/ 76104 h 1989745"/>
                <a:gd name="connsiteX56" fmla="*/ 2997921 w 3201609"/>
                <a:gd name="connsiteY56" fmla="*/ 38397 h 1989745"/>
                <a:gd name="connsiteX57" fmla="*/ 2931933 w 3201609"/>
                <a:gd name="connsiteY57" fmla="*/ 19543 h 1989745"/>
                <a:gd name="connsiteX58" fmla="*/ 2818812 w 3201609"/>
                <a:gd name="connsiteY58" fmla="*/ 690 h 198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201609" h="1989745">
                  <a:moveTo>
                    <a:pt x="2818812" y="690"/>
                  </a:moveTo>
                  <a:cubicBezTo>
                    <a:pt x="2792103" y="-881"/>
                    <a:pt x="2786554" y="4165"/>
                    <a:pt x="2771678" y="10116"/>
                  </a:cubicBezTo>
                  <a:cubicBezTo>
                    <a:pt x="2754666" y="16921"/>
                    <a:pt x="2739789" y="28234"/>
                    <a:pt x="2724544" y="38397"/>
                  </a:cubicBezTo>
                  <a:cubicBezTo>
                    <a:pt x="2675847" y="70861"/>
                    <a:pt x="2627030" y="124321"/>
                    <a:pt x="2573715" y="142092"/>
                  </a:cubicBezTo>
                  <a:cubicBezTo>
                    <a:pt x="2499900" y="166696"/>
                    <a:pt x="2420358" y="188766"/>
                    <a:pt x="2356898" y="236360"/>
                  </a:cubicBezTo>
                  <a:cubicBezTo>
                    <a:pt x="2344329" y="245787"/>
                    <a:pt x="2332984" y="257117"/>
                    <a:pt x="2319191" y="264640"/>
                  </a:cubicBezTo>
                  <a:cubicBezTo>
                    <a:pt x="2298182" y="276099"/>
                    <a:pt x="2274931" y="282892"/>
                    <a:pt x="2253203" y="292920"/>
                  </a:cubicBezTo>
                  <a:cubicBezTo>
                    <a:pt x="2234064" y="301753"/>
                    <a:pt x="2215496" y="311774"/>
                    <a:pt x="2196643" y="321201"/>
                  </a:cubicBezTo>
                  <a:cubicBezTo>
                    <a:pt x="2184074" y="336912"/>
                    <a:pt x="2174077" y="355086"/>
                    <a:pt x="2158935" y="368335"/>
                  </a:cubicBezTo>
                  <a:cubicBezTo>
                    <a:pt x="2148359" y="377589"/>
                    <a:pt x="2131165" y="377252"/>
                    <a:pt x="2121228" y="387189"/>
                  </a:cubicBezTo>
                  <a:cubicBezTo>
                    <a:pt x="2111291" y="397126"/>
                    <a:pt x="2110543" y="413461"/>
                    <a:pt x="2102375" y="424896"/>
                  </a:cubicBezTo>
                  <a:cubicBezTo>
                    <a:pt x="2094626" y="435744"/>
                    <a:pt x="2082770" y="443054"/>
                    <a:pt x="2074094" y="453176"/>
                  </a:cubicBezTo>
                  <a:cubicBezTo>
                    <a:pt x="2001418" y="537964"/>
                    <a:pt x="2102220" y="435939"/>
                    <a:pt x="1998680" y="547444"/>
                  </a:cubicBezTo>
                  <a:cubicBezTo>
                    <a:pt x="1974489" y="573496"/>
                    <a:pt x="1948403" y="597721"/>
                    <a:pt x="1923265" y="622859"/>
                  </a:cubicBezTo>
                  <a:cubicBezTo>
                    <a:pt x="1907554" y="638570"/>
                    <a:pt x="1893001" y="655533"/>
                    <a:pt x="1876131" y="669993"/>
                  </a:cubicBezTo>
                  <a:cubicBezTo>
                    <a:pt x="1854135" y="688846"/>
                    <a:pt x="1831499" y="706977"/>
                    <a:pt x="1810144" y="726553"/>
                  </a:cubicBezTo>
                  <a:cubicBezTo>
                    <a:pt x="1728858" y="801065"/>
                    <a:pt x="1798633" y="748391"/>
                    <a:pt x="1706449" y="820821"/>
                  </a:cubicBezTo>
                  <a:cubicBezTo>
                    <a:pt x="1592571" y="910296"/>
                    <a:pt x="1670719" y="850097"/>
                    <a:pt x="1536766" y="924516"/>
                  </a:cubicBezTo>
                  <a:cubicBezTo>
                    <a:pt x="1510853" y="938912"/>
                    <a:pt x="1487189" y="957117"/>
                    <a:pt x="1461352" y="971650"/>
                  </a:cubicBezTo>
                  <a:cubicBezTo>
                    <a:pt x="1436856" y="985429"/>
                    <a:pt x="1410037" y="994898"/>
                    <a:pt x="1385937" y="1009358"/>
                  </a:cubicBezTo>
                  <a:cubicBezTo>
                    <a:pt x="1362758" y="1023265"/>
                    <a:pt x="1342971" y="1042325"/>
                    <a:pt x="1319950" y="1056492"/>
                  </a:cubicBezTo>
                  <a:cubicBezTo>
                    <a:pt x="1301998" y="1067539"/>
                    <a:pt x="1280928" y="1073080"/>
                    <a:pt x="1263389" y="1084772"/>
                  </a:cubicBezTo>
                  <a:cubicBezTo>
                    <a:pt x="1127377" y="1175446"/>
                    <a:pt x="1310994" y="1093961"/>
                    <a:pt x="1084280" y="1207320"/>
                  </a:cubicBezTo>
                  <a:cubicBezTo>
                    <a:pt x="861250" y="1318837"/>
                    <a:pt x="1176247" y="1159528"/>
                    <a:pt x="980585" y="1263881"/>
                  </a:cubicBezTo>
                  <a:cubicBezTo>
                    <a:pt x="949586" y="1280413"/>
                    <a:pt x="917740" y="1295304"/>
                    <a:pt x="886317" y="1311015"/>
                  </a:cubicBezTo>
                  <a:cubicBezTo>
                    <a:pt x="873748" y="1317300"/>
                    <a:pt x="861658" y="1324650"/>
                    <a:pt x="848610" y="1329869"/>
                  </a:cubicBezTo>
                  <a:cubicBezTo>
                    <a:pt x="832899" y="1336154"/>
                    <a:pt x="816268" y="1340505"/>
                    <a:pt x="801476" y="1348723"/>
                  </a:cubicBezTo>
                  <a:cubicBezTo>
                    <a:pt x="787742" y="1356353"/>
                    <a:pt x="776553" y="1367871"/>
                    <a:pt x="763768" y="1377003"/>
                  </a:cubicBezTo>
                  <a:cubicBezTo>
                    <a:pt x="746313" y="1389471"/>
                    <a:pt x="703042" y="1416793"/>
                    <a:pt x="688354" y="1424137"/>
                  </a:cubicBezTo>
                  <a:cubicBezTo>
                    <a:pt x="673219" y="1431705"/>
                    <a:pt x="656625" y="1435989"/>
                    <a:pt x="641220" y="1442991"/>
                  </a:cubicBezTo>
                  <a:cubicBezTo>
                    <a:pt x="622030" y="1451714"/>
                    <a:pt x="603513" y="1461844"/>
                    <a:pt x="584659" y="1471271"/>
                  </a:cubicBezTo>
                  <a:cubicBezTo>
                    <a:pt x="535037" y="1520893"/>
                    <a:pt x="580659" y="1482697"/>
                    <a:pt x="509245" y="1518405"/>
                  </a:cubicBezTo>
                  <a:cubicBezTo>
                    <a:pt x="499111" y="1523472"/>
                    <a:pt x="490801" y="1531638"/>
                    <a:pt x="480964" y="1537259"/>
                  </a:cubicBezTo>
                  <a:cubicBezTo>
                    <a:pt x="468763" y="1544231"/>
                    <a:pt x="455594" y="1549383"/>
                    <a:pt x="443257" y="1556112"/>
                  </a:cubicBezTo>
                  <a:cubicBezTo>
                    <a:pt x="421016" y="1568243"/>
                    <a:pt x="399509" y="1581688"/>
                    <a:pt x="377269" y="1593819"/>
                  </a:cubicBezTo>
                  <a:cubicBezTo>
                    <a:pt x="351457" y="1607898"/>
                    <a:pt x="320061" y="1622316"/>
                    <a:pt x="292428" y="1631527"/>
                  </a:cubicBezTo>
                  <a:cubicBezTo>
                    <a:pt x="280137" y="1635624"/>
                    <a:pt x="267290" y="1637811"/>
                    <a:pt x="254721" y="1640953"/>
                  </a:cubicBezTo>
                  <a:cubicBezTo>
                    <a:pt x="185088" y="1687376"/>
                    <a:pt x="216288" y="1665065"/>
                    <a:pt x="160453" y="1706941"/>
                  </a:cubicBezTo>
                  <a:cubicBezTo>
                    <a:pt x="151026" y="1722652"/>
                    <a:pt x="144096" y="1740163"/>
                    <a:pt x="132172" y="1754075"/>
                  </a:cubicBezTo>
                  <a:cubicBezTo>
                    <a:pt x="124799" y="1762677"/>
                    <a:pt x="112596" y="1765676"/>
                    <a:pt x="103892" y="1772929"/>
                  </a:cubicBezTo>
                  <a:cubicBezTo>
                    <a:pt x="93651" y="1781464"/>
                    <a:pt x="84146" y="1790968"/>
                    <a:pt x="75612" y="1801209"/>
                  </a:cubicBezTo>
                  <a:cubicBezTo>
                    <a:pt x="29664" y="1856346"/>
                    <a:pt x="91308" y="1803578"/>
                    <a:pt x="19051" y="1857770"/>
                  </a:cubicBezTo>
                  <a:cubicBezTo>
                    <a:pt x="12766" y="1870339"/>
                    <a:pt x="2184" y="1881566"/>
                    <a:pt x="197" y="1895477"/>
                  </a:cubicBezTo>
                  <a:cubicBezTo>
                    <a:pt x="-1208" y="1905314"/>
                    <a:pt x="5180" y="1914870"/>
                    <a:pt x="9624" y="1923758"/>
                  </a:cubicBezTo>
                  <a:cubicBezTo>
                    <a:pt x="25794" y="1956097"/>
                    <a:pt x="28775" y="1956976"/>
                    <a:pt x="66185" y="1961465"/>
                  </a:cubicBezTo>
                  <a:cubicBezTo>
                    <a:pt x="131999" y="1969363"/>
                    <a:pt x="197863" y="1979921"/>
                    <a:pt x="264148" y="1980318"/>
                  </a:cubicBezTo>
                  <a:lnTo>
                    <a:pt x="1838424" y="1989745"/>
                  </a:lnTo>
                  <a:lnTo>
                    <a:pt x="2206069" y="1980318"/>
                  </a:lnTo>
                  <a:cubicBezTo>
                    <a:pt x="2252486" y="1975063"/>
                    <a:pt x="2295358" y="1952156"/>
                    <a:pt x="2338045" y="1933184"/>
                  </a:cubicBezTo>
                  <a:cubicBezTo>
                    <a:pt x="2380441" y="1914341"/>
                    <a:pt x="2424365" y="1896180"/>
                    <a:pt x="2460593" y="1867197"/>
                  </a:cubicBezTo>
                  <a:cubicBezTo>
                    <a:pt x="2640333" y="1723405"/>
                    <a:pt x="2712696" y="1656453"/>
                    <a:pt x="2818812" y="1480698"/>
                  </a:cubicBezTo>
                  <a:cubicBezTo>
                    <a:pt x="2887910" y="1366255"/>
                    <a:pt x="2950244" y="1247860"/>
                    <a:pt x="3016775" y="1131906"/>
                  </a:cubicBezTo>
                  <a:cubicBezTo>
                    <a:pt x="3060225" y="1056178"/>
                    <a:pt x="3148750" y="905663"/>
                    <a:pt x="3148750" y="905663"/>
                  </a:cubicBezTo>
                  <a:cubicBezTo>
                    <a:pt x="3219249" y="606042"/>
                    <a:pt x="3212600" y="697467"/>
                    <a:pt x="3167603" y="217506"/>
                  </a:cubicBezTo>
                  <a:cubicBezTo>
                    <a:pt x="3165760" y="197851"/>
                    <a:pt x="3122782" y="125550"/>
                    <a:pt x="3101616" y="104384"/>
                  </a:cubicBezTo>
                  <a:cubicBezTo>
                    <a:pt x="3083344" y="86112"/>
                    <a:pt x="3068054" y="83771"/>
                    <a:pt x="3045055" y="76104"/>
                  </a:cubicBezTo>
                  <a:cubicBezTo>
                    <a:pt x="3029344" y="63535"/>
                    <a:pt x="3014983" y="49061"/>
                    <a:pt x="2997921" y="38397"/>
                  </a:cubicBezTo>
                  <a:cubicBezTo>
                    <a:pt x="2988172" y="32304"/>
                    <a:pt x="2939092" y="21691"/>
                    <a:pt x="2931933" y="19543"/>
                  </a:cubicBezTo>
                  <a:cubicBezTo>
                    <a:pt x="2839278" y="-8253"/>
                    <a:pt x="2845521" y="2261"/>
                    <a:pt x="2818812" y="69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DC23934-D3E1-E09D-CCAE-D1559E101DC7}"/>
                </a:ext>
              </a:extLst>
            </p:cNvPr>
            <p:cNvSpPr/>
            <p:nvPr/>
          </p:nvSpPr>
          <p:spPr>
            <a:xfrm>
              <a:off x="1137607" y="2564091"/>
              <a:ext cx="2215299" cy="3940404"/>
            </a:xfrm>
            <a:custGeom>
              <a:avLst/>
              <a:gdLst>
                <a:gd name="connsiteX0" fmla="*/ 0 w 2074084"/>
                <a:gd name="connsiteY0" fmla="*/ 2215299 h 2215299"/>
                <a:gd name="connsiteX1" fmla="*/ 47134 w 2074084"/>
                <a:gd name="connsiteY1" fmla="*/ 2196445 h 2215299"/>
                <a:gd name="connsiteX2" fmla="*/ 131975 w 2074084"/>
                <a:gd name="connsiteY2" fmla="*/ 2073897 h 2215299"/>
                <a:gd name="connsiteX3" fmla="*/ 160255 w 2074084"/>
                <a:gd name="connsiteY3" fmla="*/ 2036189 h 2215299"/>
                <a:gd name="connsiteX4" fmla="*/ 188536 w 2074084"/>
                <a:gd name="connsiteY4" fmla="*/ 1970202 h 2215299"/>
                <a:gd name="connsiteX5" fmla="*/ 226243 w 2074084"/>
                <a:gd name="connsiteY5" fmla="*/ 1894787 h 2215299"/>
                <a:gd name="connsiteX6" fmla="*/ 235670 w 2074084"/>
                <a:gd name="connsiteY6" fmla="*/ 1828800 h 2215299"/>
                <a:gd name="connsiteX7" fmla="*/ 245096 w 2074084"/>
                <a:gd name="connsiteY7" fmla="*/ 1791092 h 2215299"/>
                <a:gd name="connsiteX8" fmla="*/ 263950 w 2074084"/>
                <a:gd name="connsiteY8" fmla="*/ 1649690 h 2215299"/>
                <a:gd name="connsiteX9" fmla="*/ 282804 w 2074084"/>
                <a:gd name="connsiteY9" fmla="*/ 1583703 h 2215299"/>
                <a:gd name="connsiteX10" fmla="*/ 301657 w 2074084"/>
                <a:gd name="connsiteY10" fmla="*/ 1470581 h 2215299"/>
                <a:gd name="connsiteX11" fmla="*/ 320511 w 2074084"/>
                <a:gd name="connsiteY11" fmla="*/ 1395167 h 2215299"/>
                <a:gd name="connsiteX12" fmla="*/ 329938 w 2074084"/>
                <a:gd name="connsiteY12" fmla="*/ 1329179 h 2215299"/>
                <a:gd name="connsiteX13" fmla="*/ 358218 w 2074084"/>
                <a:gd name="connsiteY13" fmla="*/ 1225484 h 2215299"/>
                <a:gd name="connsiteX14" fmla="*/ 377072 w 2074084"/>
                <a:gd name="connsiteY14" fmla="*/ 1197204 h 2215299"/>
                <a:gd name="connsiteX15" fmla="*/ 395925 w 2074084"/>
                <a:gd name="connsiteY15" fmla="*/ 1140643 h 2215299"/>
                <a:gd name="connsiteX16" fmla="*/ 424206 w 2074084"/>
                <a:gd name="connsiteY16" fmla="*/ 1093509 h 2215299"/>
                <a:gd name="connsiteX17" fmla="*/ 452486 w 2074084"/>
                <a:gd name="connsiteY17" fmla="*/ 1036948 h 2215299"/>
                <a:gd name="connsiteX18" fmla="*/ 518474 w 2074084"/>
                <a:gd name="connsiteY18" fmla="*/ 942680 h 2215299"/>
                <a:gd name="connsiteX19" fmla="*/ 537327 w 2074084"/>
                <a:gd name="connsiteY19" fmla="*/ 914400 h 2215299"/>
                <a:gd name="connsiteX20" fmla="*/ 546754 w 2074084"/>
                <a:gd name="connsiteY20" fmla="*/ 876692 h 2215299"/>
                <a:gd name="connsiteX21" fmla="*/ 575035 w 2074084"/>
                <a:gd name="connsiteY21" fmla="*/ 848412 h 2215299"/>
                <a:gd name="connsiteX22" fmla="*/ 593888 w 2074084"/>
                <a:gd name="connsiteY22" fmla="*/ 820132 h 2215299"/>
                <a:gd name="connsiteX23" fmla="*/ 631595 w 2074084"/>
                <a:gd name="connsiteY23" fmla="*/ 754144 h 2215299"/>
                <a:gd name="connsiteX24" fmla="*/ 707010 w 2074084"/>
                <a:gd name="connsiteY24" fmla="*/ 641022 h 2215299"/>
                <a:gd name="connsiteX25" fmla="*/ 725863 w 2074084"/>
                <a:gd name="connsiteY25" fmla="*/ 593888 h 2215299"/>
                <a:gd name="connsiteX26" fmla="*/ 772997 w 2074084"/>
                <a:gd name="connsiteY26" fmla="*/ 518474 h 2215299"/>
                <a:gd name="connsiteX27" fmla="*/ 791851 w 2074084"/>
                <a:gd name="connsiteY27" fmla="*/ 490193 h 2215299"/>
                <a:gd name="connsiteX28" fmla="*/ 848412 w 2074084"/>
                <a:gd name="connsiteY28" fmla="*/ 414779 h 2215299"/>
                <a:gd name="connsiteX29" fmla="*/ 895546 w 2074084"/>
                <a:gd name="connsiteY29" fmla="*/ 339365 h 2215299"/>
                <a:gd name="connsiteX30" fmla="*/ 933253 w 2074084"/>
                <a:gd name="connsiteY30" fmla="*/ 311084 h 2215299"/>
                <a:gd name="connsiteX31" fmla="*/ 1008668 w 2074084"/>
                <a:gd name="connsiteY31" fmla="*/ 320511 h 2215299"/>
                <a:gd name="connsiteX32" fmla="*/ 999241 w 2074084"/>
                <a:gd name="connsiteY32" fmla="*/ 405352 h 2215299"/>
                <a:gd name="connsiteX33" fmla="*/ 989814 w 2074084"/>
                <a:gd name="connsiteY33" fmla="*/ 433633 h 2215299"/>
                <a:gd name="connsiteX34" fmla="*/ 970960 w 2074084"/>
                <a:gd name="connsiteY34" fmla="*/ 480767 h 2215299"/>
                <a:gd name="connsiteX35" fmla="*/ 923826 w 2074084"/>
                <a:gd name="connsiteY35" fmla="*/ 546754 h 2215299"/>
                <a:gd name="connsiteX36" fmla="*/ 914400 w 2074084"/>
                <a:gd name="connsiteY36" fmla="*/ 575035 h 2215299"/>
                <a:gd name="connsiteX37" fmla="*/ 857839 w 2074084"/>
                <a:gd name="connsiteY37" fmla="*/ 641022 h 2215299"/>
                <a:gd name="connsiteX38" fmla="*/ 848412 w 2074084"/>
                <a:gd name="connsiteY38" fmla="*/ 678730 h 2215299"/>
                <a:gd name="connsiteX39" fmla="*/ 829558 w 2074084"/>
                <a:gd name="connsiteY39" fmla="*/ 707010 h 2215299"/>
                <a:gd name="connsiteX40" fmla="*/ 763571 w 2074084"/>
                <a:gd name="connsiteY40" fmla="*/ 791851 h 2215299"/>
                <a:gd name="connsiteX41" fmla="*/ 735290 w 2074084"/>
                <a:gd name="connsiteY41" fmla="*/ 820132 h 2215299"/>
                <a:gd name="connsiteX42" fmla="*/ 716437 w 2074084"/>
                <a:gd name="connsiteY42" fmla="*/ 848412 h 2215299"/>
                <a:gd name="connsiteX43" fmla="*/ 659876 w 2074084"/>
                <a:gd name="connsiteY43" fmla="*/ 914400 h 2215299"/>
                <a:gd name="connsiteX44" fmla="*/ 650449 w 2074084"/>
                <a:gd name="connsiteY44" fmla="*/ 942680 h 2215299"/>
                <a:gd name="connsiteX45" fmla="*/ 584461 w 2074084"/>
                <a:gd name="connsiteY45" fmla="*/ 1008668 h 2215299"/>
                <a:gd name="connsiteX46" fmla="*/ 518474 w 2074084"/>
                <a:gd name="connsiteY46" fmla="*/ 1084082 h 2215299"/>
                <a:gd name="connsiteX47" fmla="*/ 480767 w 2074084"/>
                <a:gd name="connsiteY47" fmla="*/ 1159497 h 2215299"/>
                <a:gd name="connsiteX48" fmla="*/ 461913 w 2074084"/>
                <a:gd name="connsiteY48" fmla="*/ 1216057 h 2215299"/>
                <a:gd name="connsiteX49" fmla="*/ 443059 w 2074084"/>
                <a:gd name="connsiteY49" fmla="*/ 1376313 h 2215299"/>
                <a:gd name="connsiteX50" fmla="*/ 433633 w 2074084"/>
                <a:gd name="connsiteY50" fmla="*/ 1404593 h 2215299"/>
                <a:gd name="connsiteX51" fmla="*/ 424206 w 2074084"/>
                <a:gd name="connsiteY51" fmla="*/ 1442301 h 2215299"/>
                <a:gd name="connsiteX52" fmla="*/ 395925 w 2074084"/>
                <a:gd name="connsiteY52" fmla="*/ 1555422 h 2215299"/>
                <a:gd name="connsiteX53" fmla="*/ 433633 w 2074084"/>
                <a:gd name="connsiteY53" fmla="*/ 1574276 h 2215299"/>
                <a:gd name="connsiteX54" fmla="*/ 499620 w 2074084"/>
                <a:gd name="connsiteY54" fmla="*/ 1545996 h 2215299"/>
                <a:gd name="connsiteX55" fmla="*/ 603315 w 2074084"/>
                <a:gd name="connsiteY55" fmla="*/ 1451728 h 2215299"/>
                <a:gd name="connsiteX56" fmla="*/ 688156 w 2074084"/>
                <a:gd name="connsiteY56" fmla="*/ 1357459 h 2215299"/>
                <a:gd name="connsiteX57" fmla="*/ 716437 w 2074084"/>
                <a:gd name="connsiteY57" fmla="*/ 1319752 h 2215299"/>
                <a:gd name="connsiteX58" fmla="*/ 744717 w 2074084"/>
                <a:gd name="connsiteY58" fmla="*/ 1253765 h 2215299"/>
                <a:gd name="connsiteX59" fmla="*/ 772997 w 2074084"/>
                <a:gd name="connsiteY59" fmla="*/ 1216057 h 2215299"/>
                <a:gd name="connsiteX60" fmla="*/ 801278 w 2074084"/>
                <a:gd name="connsiteY60" fmla="*/ 1168923 h 2215299"/>
                <a:gd name="connsiteX61" fmla="*/ 829558 w 2074084"/>
                <a:gd name="connsiteY61" fmla="*/ 1112363 h 2215299"/>
                <a:gd name="connsiteX62" fmla="*/ 876692 w 2074084"/>
                <a:gd name="connsiteY62" fmla="*/ 1065229 h 2215299"/>
                <a:gd name="connsiteX63" fmla="*/ 904973 w 2074084"/>
                <a:gd name="connsiteY63" fmla="*/ 1027521 h 2215299"/>
                <a:gd name="connsiteX64" fmla="*/ 933253 w 2074084"/>
                <a:gd name="connsiteY64" fmla="*/ 999241 h 2215299"/>
                <a:gd name="connsiteX65" fmla="*/ 952107 w 2074084"/>
                <a:gd name="connsiteY65" fmla="*/ 970961 h 2215299"/>
                <a:gd name="connsiteX66" fmla="*/ 989814 w 2074084"/>
                <a:gd name="connsiteY66" fmla="*/ 942680 h 2215299"/>
                <a:gd name="connsiteX67" fmla="*/ 1055802 w 2074084"/>
                <a:gd name="connsiteY67" fmla="*/ 848412 h 2215299"/>
                <a:gd name="connsiteX68" fmla="*/ 1102936 w 2074084"/>
                <a:gd name="connsiteY68" fmla="*/ 801278 h 2215299"/>
                <a:gd name="connsiteX69" fmla="*/ 1187777 w 2074084"/>
                <a:gd name="connsiteY69" fmla="*/ 678730 h 2215299"/>
                <a:gd name="connsiteX70" fmla="*/ 1234911 w 2074084"/>
                <a:gd name="connsiteY70" fmla="*/ 631596 h 2215299"/>
                <a:gd name="connsiteX71" fmla="*/ 1253764 w 2074084"/>
                <a:gd name="connsiteY71" fmla="*/ 603315 h 2215299"/>
                <a:gd name="connsiteX72" fmla="*/ 1282045 w 2074084"/>
                <a:gd name="connsiteY72" fmla="*/ 565608 h 2215299"/>
                <a:gd name="connsiteX73" fmla="*/ 1300899 w 2074084"/>
                <a:gd name="connsiteY73" fmla="*/ 537328 h 2215299"/>
                <a:gd name="connsiteX74" fmla="*/ 1329179 w 2074084"/>
                <a:gd name="connsiteY74" fmla="*/ 509047 h 2215299"/>
                <a:gd name="connsiteX75" fmla="*/ 1357459 w 2074084"/>
                <a:gd name="connsiteY75" fmla="*/ 471340 h 2215299"/>
                <a:gd name="connsiteX76" fmla="*/ 1442301 w 2074084"/>
                <a:gd name="connsiteY76" fmla="*/ 405352 h 2215299"/>
                <a:gd name="connsiteX77" fmla="*/ 1480008 w 2074084"/>
                <a:gd name="connsiteY77" fmla="*/ 367645 h 2215299"/>
                <a:gd name="connsiteX78" fmla="*/ 1545995 w 2074084"/>
                <a:gd name="connsiteY78" fmla="*/ 339365 h 2215299"/>
                <a:gd name="connsiteX79" fmla="*/ 1602556 w 2074084"/>
                <a:gd name="connsiteY79" fmla="*/ 292231 h 2215299"/>
                <a:gd name="connsiteX80" fmla="*/ 1659117 w 2074084"/>
                <a:gd name="connsiteY80" fmla="*/ 254523 h 2215299"/>
                <a:gd name="connsiteX81" fmla="*/ 1706251 w 2074084"/>
                <a:gd name="connsiteY81" fmla="*/ 226243 h 2215299"/>
                <a:gd name="connsiteX82" fmla="*/ 1734532 w 2074084"/>
                <a:gd name="connsiteY82" fmla="*/ 197963 h 2215299"/>
                <a:gd name="connsiteX83" fmla="*/ 1819373 w 2074084"/>
                <a:gd name="connsiteY83" fmla="*/ 150829 h 2215299"/>
                <a:gd name="connsiteX84" fmla="*/ 1913641 w 2074084"/>
                <a:gd name="connsiteY84" fmla="*/ 65987 h 2215299"/>
                <a:gd name="connsiteX85" fmla="*/ 1979628 w 2074084"/>
                <a:gd name="connsiteY85" fmla="*/ 37707 h 2215299"/>
                <a:gd name="connsiteX86" fmla="*/ 2055043 w 2074084"/>
                <a:gd name="connsiteY86" fmla="*/ 0 h 2215299"/>
                <a:gd name="connsiteX87" fmla="*/ 2073896 w 2074084"/>
                <a:gd name="connsiteY87" fmla="*/ 47134 h 2215299"/>
                <a:gd name="connsiteX88" fmla="*/ 2045616 w 2074084"/>
                <a:gd name="connsiteY88" fmla="*/ 113121 h 2215299"/>
                <a:gd name="connsiteX89" fmla="*/ 2007909 w 2074084"/>
                <a:gd name="connsiteY89" fmla="*/ 141402 h 2215299"/>
                <a:gd name="connsiteX90" fmla="*/ 1979628 w 2074084"/>
                <a:gd name="connsiteY90" fmla="*/ 179109 h 2215299"/>
                <a:gd name="connsiteX91" fmla="*/ 1941921 w 2074084"/>
                <a:gd name="connsiteY91" fmla="*/ 207389 h 2215299"/>
                <a:gd name="connsiteX92" fmla="*/ 1828800 w 2074084"/>
                <a:gd name="connsiteY92" fmla="*/ 292231 h 2215299"/>
                <a:gd name="connsiteX93" fmla="*/ 1762812 w 2074084"/>
                <a:gd name="connsiteY93" fmla="*/ 358218 h 2215299"/>
                <a:gd name="connsiteX94" fmla="*/ 1696824 w 2074084"/>
                <a:gd name="connsiteY94" fmla="*/ 414779 h 2215299"/>
                <a:gd name="connsiteX95" fmla="*/ 1668544 w 2074084"/>
                <a:gd name="connsiteY95" fmla="*/ 461913 h 2215299"/>
                <a:gd name="connsiteX96" fmla="*/ 1583703 w 2074084"/>
                <a:gd name="connsiteY96" fmla="*/ 537328 h 2215299"/>
                <a:gd name="connsiteX97" fmla="*/ 1508288 w 2074084"/>
                <a:gd name="connsiteY97" fmla="*/ 622169 h 2215299"/>
                <a:gd name="connsiteX98" fmla="*/ 1442301 w 2074084"/>
                <a:gd name="connsiteY98" fmla="*/ 707010 h 2215299"/>
                <a:gd name="connsiteX99" fmla="*/ 1414020 w 2074084"/>
                <a:gd name="connsiteY99" fmla="*/ 735290 h 2215299"/>
                <a:gd name="connsiteX100" fmla="*/ 1376313 w 2074084"/>
                <a:gd name="connsiteY100" fmla="*/ 791851 h 2215299"/>
                <a:gd name="connsiteX101" fmla="*/ 1310325 w 2074084"/>
                <a:gd name="connsiteY101" fmla="*/ 886119 h 2215299"/>
                <a:gd name="connsiteX102" fmla="*/ 1272618 w 2074084"/>
                <a:gd name="connsiteY102" fmla="*/ 961534 h 2215299"/>
                <a:gd name="connsiteX103" fmla="*/ 1244338 w 2074084"/>
                <a:gd name="connsiteY103" fmla="*/ 999241 h 2215299"/>
                <a:gd name="connsiteX104" fmla="*/ 1197204 w 2074084"/>
                <a:gd name="connsiteY104" fmla="*/ 1065229 h 2215299"/>
                <a:gd name="connsiteX105" fmla="*/ 1168923 w 2074084"/>
                <a:gd name="connsiteY105" fmla="*/ 1093509 h 2215299"/>
                <a:gd name="connsiteX106" fmla="*/ 1150070 w 2074084"/>
                <a:gd name="connsiteY106" fmla="*/ 1131216 h 2215299"/>
                <a:gd name="connsiteX107" fmla="*/ 1131216 w 2074084"/>
                <a:gd name="connsiteY107" fmla="*/ 1159497 h 2215299"/>
                <a:gd name="connsiteX108" fmla="*/ 1084082 w 2074084"/>
                <a:gd name="connsiteY108" fmla="*/ 1253765 h 2215299"/>
                <a:gd name="connsiteX109" fmla="*/ 1027521 w 2074084"/>
                <a:gd name="connsiteY109" fmla="*/ 1338606 h 2215299"/>
                <a:gd name="connsiteX110" fmla="*/ 1008668 w 2074084"/>
                <a:gd name="connsiteY110" fmla="*/ 1366886 h 2215299"/>
                <a:gd name="connsiteX111" fmla="*/ 999241 w 2074084"/>
                <a:gd name="connsiteY111" fmla="*/ 1395167 h 2215299"/>
                <a:gd name="connsiteX112" fmla="*/ 961534 w 2074084"/>
                <a:gd name="connsiteY112" fmla="*/ 1470581 h 2215299"/>
                <a:gd name="connsiteX113" fmla="*/ 942680 w 2074084"/>
                <a:gd name="connsiteY113" fmla="*/ 1508288 h 2215299"/>
                <a:gd name="connsiteX114" fmla="*/ 914400 w 2074084"/>
                <a:gd name="connsiteY114" fmla="*/ 1564849 h 2215299"/>
                <a:gd name="connsiteX115" fmla="*/ 876692 w 2074084"/>
                <a:gd name="connsiteY115" fmla="*/ 1621410 h 2215299"/>
                <a:gd name="connsiteX116" fmla="*/ 867266 w 2074084"/>
                <a:gd name="connsiteY116" fmla="*/ 1659117 h 2215299"/>
                <a:gd name="connsiteX117" fmla="*/ 848412 w 2074084"/>
                <a:gd name="connsiteY117" fmla="*/ 1687398 h 2215299"/>
                <a:gd name="connsiteX118" fmla="*/ 838985 w 2074084"/>
                <a:gd name="connsiteY118" fmla="*/ 1762812 h 2215299"/>
                <a:gd name="connsiteX119" fmla="*/ 829558 w 2074084"/>
                <a:gd name="connsiteY119" fmla="*/ 1866507 h 221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074084" h="2215299">
                  <a:moveTo>
                    <a:pt x="0" y="2215299"/>
                  </a:moveTo>
                  <a:cubicBezTo>
                    <a:pt x="15711" y="2209014"/>
                    <a:pt x="34037" y="2207161"/>
                    <a:pt x="47134" y="2196445"/>
                  </a:cubicBezTo>
                  <a:cubicBezTo>
                    <a:pt x="110808" y="2144347"/>
                    <a:pt x="95543" y="2134617"/>
                    <a:pt x="131975" y="2073897"/>
                  </a:cubicBezTo>
                  <a:cubicBezTo>
                    <a:pt x="140059" y="2060425"/>
                    <a:pt x="152732" y="2049982"/>
                    <a:pt x="160255" y="2036189"/>
                  </a:cubicBezTo>
                  <a:cubicBezTo>
                    <a:pt x="171714" y="2015180"/>
                    <a:pt x="178416" y="1991888"/>
                    <a:pt x="188536" y="1970202"/>
                  </a:cubicBezTo>
                  <a:cubicBezTo>
                    <a:pt x="200421" y="1944733"/>
                    <a:pt x="213674" y="1919925"/>
                    <a:pt x="226243" y="1894787"/>
                  </a:cubicBezTo>
                  <a:cubicBezTo>
                    <a:pt x="229385" y="1872791"/>
                    <a:pt x="231695" y="1850661"/>
                    <a:pt x="235670" y="1828800"/>
                  </a:cubicBezTo>
                  <a:cubicBezTo>
                    <a:pt x="237988" y="1816053"/>
                    <a:pt x="243126" y="1803897"/>
                    <a:pt x="245096" y="1791092"/>
                  </a:cubicBezTo>
                  <a:cubicBezTo>
                    <a:pt x="253793" y="1734563"/>
                    <a:pt x="251754" y="1702540"/>
                    <a:pt x="263950" y="1649690"/>
                  </a:cubicBezTo>
                  <a:cubicBezTo>
                    <a:pt x="269094" y="1627400"/>
                    <a:pt x="278091" y="1606088"/>
                    <a:pt x="282804" y="1583703"/>
                  </a:cubicBezTo>
                  <a:cubicBezTo>
                    <a:pt x="290679" y="1546296"/>
                    <a:pt x="292385" y="1507667"/>
                    <a:pt x="301657" y="1470581"/>
                  </a:cubicBezTo>
                  <a:cubicBezTo>
                    <a:pt x="307942" y="1445443"/>
                    <a:pt x="315429" y="1420575"/>
                    <a:pt x="320511" y="1395167"/>
                  </a:cubicBezTo>
                  <a:cubicBezTo>
                    <a:pt x="324869" y="1373379"/>
                    <a:pt x="326285" y="1351096"/>
                    <a:pt x="329938" y="1329179"/>
                  </a:cubicBezTo>
                  <a:cubicBezTo>
                    <a:pt x="335853" y="1293690"/>
                    <a:pt x="343487" y="1258629"/>
                    <a:pt x="358218" y="1225484"/>
                  </a:cubicBezTo>
                  <a:cubicBezTo>
                    <a:pt x="362819" y="1215131"/>
                    <a:pt x="370787" y="1206631"/>
                    <a:pt x="377072" y="1197204"/>
                  </a:cubicBezTo>
                  <a:cubicBezTo>
                    <a:pt x="383356" y="1178350"/>
                    <a:pt x="387701" y="1158735"/>
                    <a:pt x="395925" y="1140643"/>
                  </a:cubicBezTo>
                  <a:cubicBezTo>
                    <a:pt x="403507" y="1123963"/>
                    <a:pt x="415432" y="1109594"/>
                    <a:pt x="424206" y="1093509"/>
                  </a:cubicBezTo>
                  <a:cubicBezTo>
                    <a:pt x="434300" y="1075004"/>
                    <a:pt x="441865" y="1055156"/>
                    <a:pt x="452486" y="1036948"/>
                  </a:cubicBezTo>
                  <a:cubicBezTo>
                    <a:pt x="480073" y="989655"/>
                    <a:pt x="489657" y="983023"/>
                    <a:pt x="518474" y="942680"/>
                  </a:cubicBezTo>
                  <a:cubicBezTo>
                    <a:pt x="525059" y="933461"/>
                    <a:pt x="531043" y="923827"/>
                    <a:pt x="537327" y="914400"/>
                  </a:cubicBezTo>
                  <a:cubicBezTo>
                    <a:pt x="540469" y="901831"/>
                    <a:pt x="540326" y="887941"/>
                    <a:pt x="546754" y="876692"/>
                  </a:cubicBezTo>
                  <a:cubicBezTo>
                    <a:pt x="553368" y="865117"/>
                    <a:pt x="566500" y="858654"/>
                    <a:pt x="575035" y="848412"/>
                  </a:cubicBezTo>
                  <a:cubicBezTo>
                    <a:pt x="582288" y="839709"/>
                    <a:pt x="588059" y="829847"/>
                    <a:pt x="593888" y="820132"/>
                  </a:cubicBezTo>
                  <a:cubicBezTo>
                    <a:pt x="606922" y="798408"/>
                    <a:pt x="618067" y="775563"/>
                    <a:pt x="631595" y="754144"/>
                  </a:cubicBezTo>
                  <a:cubicBezTo>
                    <a:pt x="655795" y="715828"/>
                    <a:pt x="690180" y="683099"/>
                    <a:pt x="707010" y="641022"/>
                  </a:cubicBezTo>
                  <a:cubicBezTo>
                    <a:pt x="713294" y="625311"/>
                    <a:pt x="717841" y="608787"/>
                    <a:pt x="725863" y="593888"/>
                  </a:cubicBezTo>
                  <a:cubicBezTo>
                    <a:pt x="739917" y="567787"/>
                    <a:pt x="757082" y="543483"/>
                    <a:pt x="772997" y="518474"/>
                  </a:cubicBezTo>
                  <a:cubicBezTo>
                    <a:pt x="779080" y="508915"/>
                    <a:pt x="785053" y="499257"/>
                    <a:pt x="791851" y="490193"/>
                  </a:cubicBezTo>
                  <a:cubicBezTo>
                    <a:pt x="810705" y="465055"/>
                    <a:pt x="834359" y="442884"/>
                    <a:pt x="848412" y="414779"/>
                  </a:cubicBezTo>
                  <a:cubicBezTo>
                    <a:pt x="863346" y="384911"/>
                    <a:pt x="871072" y="363839"/>
                    <a:pt x="895546" y="339365"/>
                  </a:cubicBezTo>
                  <a:cubicBezTo>
                    <a:pt x="906656" y="328255"/>
                    <a:pt x="920684" y="320511"/>
                    <a:pt x="933253" y="311084"/>
                  </a:cubicBezTo>
                  <a:cubicBezTo>
                    <a:pt x="958391" y="314226"/>
                    <a:pt x="994140" y="299757"/>
                    <a:pt x="1008668" y="320511"/>
                  </a:cubicBezTo>
                  <a:cubicBezTo>
                    <a:pt x="1024986" y="343822"/>
                    <a:pt x="1003919" y="377285"/>
                    <a:pt x="999241" y="405352"/>
                  </a:cubicBezTo>
                  <a:cubicBezTo>
                    <a:pt x="997607" y="415154"/>
                    <a:pt x="993303" y="424329"/>
                    <a:pt x="989814" y="433633"/>
                  </a:cubicBezTo>
                  <a:cubicBezTo>
                    <a:pt x="983872" y="449477"/>
                    <a:pt x="978528" y="465632"/>
                    <a:pt x="970960" y="480767"/>
                  </a:cubicBezTo>
                  <a:cubicBezTo>
                    <a:pt x="964066" y="494555"/>
                    <a:pt x="930235" y="538209"/>
                    <a:pt x="923826" y="546754"/>
                  </a:cubicBezTo>
                  <a:cubicBezTo>
                    <a:pt x="920684" y="556181"/>
                    <a:pt x="919330" y="566407"/>
                    <a:pt x="914400" y="575035"/>
                  </a:cubicBezTo>
                  <a:cubicBezTo>
                    <a:pt x="898278" y="603249"/>
                    <a:pt x="880125" y="618736"/>
                    <a:pt x="857839" y="641022"/>
                  </a:cubicBezTo>
                  <a:cubicBezTo>
                    <a:pt x="854697" y="653591"/>
                    <a:pt x="853516" y="666821"/>
                    <a:pt x="848412" y="678730"/>
                  </a:cubicBezTo>
                  <a:cubicBezTo>
                    <a:pt x="843949" y="689143"/>
                    <a:pt x="836356" y="697946"/>
                    <a:pt x="829558" y="707010"/>
                  </a:cubicBezTo>
                  <a:cubicBezTo>
                    <a:pt x="808062" y="735672"/>
                    <a:pt x="788905" y="766517"/>
                    <a:pt x="763571" y="791851"/>
                  </a:cubicBezTo>
                  <a:cubicBezTo>
                    <a:pt x="754144" y="801278"/>
                    <a:pt x="743825" y="809890"/>
                    <a:pt x="735290" y="820132"/>
                  </a:cubicBezTo>
                  <a:cubicBezTo>
                    <a:pt x="728037" y="828835"/>
                    <a:pt x="723810" y="839810"/>
                    <a:pt x="716437" y="848412"/>
                  </a:cubicBezTo>
                  <a:cubicBezTo>
                    <a:pt x="688599" y="880890"/>
                    <a:pt x="677192" y="879768"/>
                    <a:pt x="659876" y="914400"/>
                  </a:cubicBezTo>
                  <a:cubicBezTo>
                    <a:pt x="655432" y="923288"/>
                    <a:pt x="656656" y="934921"/>
                    <a:pt x="650449" y="942680"/>
                  </a:cubicBezTo>
                  <a:cubicBezTo>
                    <a:pt x="631016" y="966970"/>
                    <a:pt x="603125" y="983782"/>
                    <a:pt x="584461" y="1008668"/>
                  </a:cubicBezTo>
                  <a:cubicBezTo>
                    <a:pt x="545516" y="1060595"/>
                    <a:pt x="567290" y="1035266"/>
                    <a:pt x="518474" y="1084082"/>
                  </a:cubicBezTo>
                  <a:cubicBezTo>
                    <a:pt x="491181" y="1165962"/>
                    <a:pt x="536419" y="1037064"/>
                    <a:pt x="480767" y="1159497"/>
                  </a:cubicBezTo>
                  <a:cubicBezTo>
                    <a:pt x="472543" y="1177589"/>
                    <a:pt x="468198" y="1197204"/>
                    <a:pt x="461913" y="1216057"/>
                  </a:cubicBezTo>
                  <a:cubicBezTo>
                    <a:pt x="458173" y="1253458"/>
                    <a:pt x="451395" y="1334631"/>
                    <a:pt x="443059" y="1376313"/>
                  </a:cubicBezTo>
                  <a:cubicBezTo>
                    <a:pt x="441110" y="1386057"/>
                    <a:pt x="436363" y="1395039"/>
                    <a:pt x="433633" y="1404593"/>
                  </a:cubicBezTo>
                  <a:cubicBezTo>
                    <a:pt x="430074" y="1417051"/>
                    <a:pt x="427017" y="1429653"/>
                    <a:pt x="424206" y="1442301"/>
                  </a:cubicBezTo>
                  <a:cubicBezTo>
                    <a:pt x="403337" y="1536211"/>
                    <a:pt x="429112" y="1439272"/>
                    <a:pt x="395925" y="1555422"/>
                  </a:cubicBezTo>
                  <a:cubicBezTo>
                    <a:pt x="408494" y="1561707"/>
                    <a:pt x="419689" y="1572533"/>
                    <a:pt x="433633" y="1574276"/>
                  </a:cubicBezTo>
                  <a:cubicBezTo>
                    <a:pt x="459263" y="1577480"/>
                    <a:pt x="480732" y="1558588"/>
                    <a:pt x="499620" y="1545996"/>
                  </a:cubicBezTo>
                  <a:cubicBezTo>
                    <a:pt x="551529" y="1468133"/>
                    <a:pt x="467848" y="1587195"/>
                    <a:pt x="603315" y="1451728"/>
                  </a:cubicBezTo>
                  <a:cubicBezTo>
                    <a:pt x="702116" y="1352927"/>
                    <a:pt x="643015" y="1420656"/>
                    <a:pt x="688156" y="1357459"/>
                  </a:cubicBezTo>
                  <a:cubicBezTo>
                    <a:pt x="697288" y="1344674"/>
                    <a:pt x="708913" y="1333545"/>
                    <a:pt x="716437" y="1319752"/>
                  </a:cubicBezTo>
                  <a:cubicBezTo>
                    <a:pt x="727896" y="1298744"/>
                    <a:pt x="733258" y="1274774"/>
                    <a:pt x="744717" y="1253765"/>
                  </a:cubicBezTo>
                  <a:cubicBezTo>
                    <a:pt x="752240" y="1239972"/>
                    <a:pt x="764282" y="1229130"/>
                    <a:pt x="772997" y="1216057"/>
                  </a:cubicBezTo>
                  <a:cubicBezTo>
                    <a:pt x="783160" y="1200812"/>
                    <a:pt x="792504" y="1185008"/>
                    <a:pt x="801278" y="1168923"/>
                  </a:cubicBezTo>
                  <a:cubicBezTo>
                    <a:pt x="811372" y="1150418"/>
                    <a:pt x="817160" y="1129410"/>
                    <a:pt x="829558" y="1112363"/>
                  </a:cubicBezTo>
                  <a:cubicBezTo>
                    <a:pt x="842627" y="1094394"/>
                    <a:pt x="861930" y="1081836"/>
                    <a:pt x="876692" y="1065229"/>
                  </a:cubicBezTo>
                  <a:cubicBezTo>
                    <a:pt x="887130" y="1053486"/>
                    <a:pt x="894748" y="1039450"/>
                    <a:pt x="904973" y="1027521"/>
                  </a:cubicBezTo>
                  <a:cubicBezTo>
                    <a:pt x="913649" y="1017399"/>
                    <a:pt x="924718" y="1009482"/>
                    <a:pt x="933253" y="999241"/>
                  </a:cubicBezTo>
                  <a:cubicBezTo>
                    <a:pt x="940506" y="990537"/>
                    <a:pt x="944096" y="978972"/>
                    <a:pt x="952107" y="970961"/>
                  </a:cubicBezTo>
                  <a:cubicBezTo>
                    <a:pt x="963217" y="959851"/>
                    <a:pt x="978704" y="953790"/>
                    <a:pt x="989814" y="942680"/>
                  </a:cubicBezTo>
                  <a:cubicBezTo>
                    <a:pt x="1009107" y="923387"/>
                    <a:pt x="1041949" y="865344"/>
                    <a:pt x="1055802" y="848412"/>
                  </a:cubicBezTo>
                  <a:cubicBezTo>
                    <a:pt x="1069872" y="831215"/>
                    <a:pt x="1089295" y="818817"/>
                    <a:pt x="1102936" y="801278"/>
                  </a:cubicBezTo>
                  <a:cubicBezTo>
                    <a:pt x="1133439" y="762060"/>
                    <a:pt x="1152645" y="713862"/>
                    <a:pt x="1187777" y="678730"/>
                  </a:cubicBezTo>
                  <a:cubicBezTo>
                    <a:pt x="1203488" y="663019"/>
                    <a:pt x="1220280" y="648318"/>
                    <a:pt x="1234911" y="631596"/>
                  </a:cubicBezTo>
                  <a:cubicBezTo>
                    <a:pt x="1242372" y="623069"/>
                    <a:pt x="1247179" y="612534"/>
                    <a:pt x="1253764" y="603315"/>
                  </a:cubicBezTo>
                  <a:cubicBezTo>
                    <a:pt x="1262896" y="590530"/>
                    <a:pt x="1272913" y="578393"/>
                    <a:pt x="1282045" y="565608"/>
                  </a:cubicBezTo>
                  <a:cubicBezTo>
                    <a:pt x="1288630" y="556389"/>
                    <a:pt x="1293646" y="546032"/>
                    <a:pt x="1300899" y="537328"/>
                  </a:cubicBezTo>
                  <a:cubicBezTo>
                    <a:pt x="1309434" y="527086"/>
                    <a:pt x="1320503" y="519169"/>
                    <a:pt x="1329179" y="509047"/>
                  </a:cubicBezTo>
                  <a:cubicBezTo>
                    <a:pt x="1339404" y="497118"/>
                    <a:pt x="1345877" y="481956"/>
                    <a:pt x="1357459" y="471340"/>
                  </a:cubicBezTo>
                  <a:cubicBezTo>
                    <a:pt x="1383870" y="447130"/>
                    <a:pt x="1416967" y="430686"/>
                    <a:pt x="1442301" y="405352"/>
                  </a:cubicBezTo>
                  <a:cubicBezTo>
                    <a:pt x="1454870" y="392783"/>
                    <a:pt x="1465012" y="377188"/>
                    <a:pt x="1480008" y="367645"/>
                  </a:cubicBezTo>
                  <a:cubicBezTo>
                    <a:pt x="1500197" y="354797"/>
                    <a:pt x="1525614" y="351907"/>
                    <a:pt x="1545995" y="339365"/>
                  </a:cubicBezTo>
                  <a:cubicBezTo>
                    <a:pt x="1566896" y="326503"/>
                    <a:pt x="1582922" y="306956"/>
                    <a:pt x="1602556" y="292231"/>
                  </a:cubicBezTo>
                  <a:cubicBezTo>
                    <a:pt x="1620683" y="278635"/>
                    <a:pt x="1640000" y="266688"/>
                    <a:pt x="1659117" y="254523"/>
                  </a:cubicBezTo>
                  <a:cubicBezTo>
                    <a:pt x="1674575" y="244686"/>
                    <a:pt x="1691593" y="237236"/>
                    <a:pt x="1706251" y="226243"/>
                  </a:cubicBezTo>
                  <a:cubicBezTo>
                    <a:pt x="1716916" y="218244"/>
                    <a:pt x="1723684" y="205712"/>
                    <a:pt x="1734532" y="197963"/>
                  </a:cubicBezTo>
                  <a:cubicBezTo>
                    <a:pt x="1844064" y="119727"/>
                    <a:pt x="1687909" y="253080"/>
                    <a:pt x="1819373" y="150829"/>
                  </a:cubicBezTo>
                  <a:cubicBezTo>
                    <a:pt x="1944566" y="53456"/>
                    <a:pt x="1746595" y="182918"/>
                    <a:pt x="1913641" y="65987"/>
                  </a:cubicBezTo>
                  <a:cubicBezTo>
                    <a:pt x="1962678" y="31661"/>
                    <a:pt x="1936290" y="59377"/>
                    <a:pt x="1979628" y="37707"/>
                  </a:cubicBezTo>
                  <a:cubicBezTo>
                    <a:pt x="2092571" y="-18765"/>
                    <a:pt x="1891973" y="65226"/>
                    <a:pt x="2055043" y="0"/>
                  </a:cubicBezTo>
                  <a:cubicBezTo>
                    <a:pt x="2061327" y="15711"/>
                    <a:pt x="2072027" y="30316"/>
                    <a:pt x="2073896" y="47134"/>
                  </a:cubicBezTo>
                  <a:cubicBezTo>
                    <a:pt x="2076060" y="66607"/>
                    <a:pt x="2059119" y="99618"/>
                    <a:pt x="2045616" y="113121"/>
                  </a:cubicBezTo>
                  <a:cubicBezTo>
                    <a:pt x="2034506" y="124231"/>
                    <a:pt x="2019019" y="130292"/>
                    <a:pt x="2007909" y="141402"/>
                  </a:cubicBezTo>
                  <a:cubicBezTo>
                    <a:pt x="1996799" y="152512"/>
                    <a:pt x="1990738" y="167999"/>
                    <a:pt x="1979628" y="179109"/>
                  </a:cubicBezTo>
                  <a:cubicBezTo>
                    <a:pt x="1968518" y="190218"/>
                    <a:pt x="1954189" y="197574"/>
                    <a:pt x="1941921" y="207389"/>
                  </a:cubicBezTo>
                  <a:cubicBezTo>
                    <a:pt x="1849456" y="281361"/>
                    <a:pt x="1922858" y="229524"/>
                    <a:pt x="1828800" y="292231"/>
                  </a:cubicBezTo>
                  <a:cubicBezTo>
                    <a:pt x="1795001" y="342927"/>
                    <a:pt x="1825513" y="303354"/>
                    <a:pt x="1762812" y="358218"/>
                  </a:cubicBezTo>
                  <a:cubicBezTo>
                    <a:pt x="1684037" y="427147"/>
                    <a:pt x="1791614" y="343689"/>
                    <a:pt x="1696824" y="414779"/>
                  </a:cubicBezTo>
                  <a:cubicBezTo>
                    <a:pt x="1687397" y="430490"/>
                    <a:pt x="1679793" y="447450"/>
                    <a:pt x="1668544" y="461913"/>
                  </a:cubicBezTo>
                  <a:cubicBezTo>
                    <a:pt x="1647161" y="489406"/>
                    <a:pt x="1610135" y="516182"/>
                    <a:pt x="1583703" y="537328"/>
                  </a:cubicBezTo>
                  <a:cubicBezTo>
                    <a:pt x="1517891" y="647012"/>
                    <a:pt x="1599575" y="523274"/>
                    <a:pt x="1508288" y="622169"/>
                  </a:cubicBezTo>
                  <a:cubicBezTo>
                    <a:pt x="1483987" y="648495"/>
                    <a:pt x="1467635" y="681677"/>
                    <a:pt x="1442301" y="707010"/>
                  </a:cubicBezTo>
                  <a:cubicBezTo>
                    <a:pt x="1432874" y="716437"/>
                    <a:pt x="1422205" y="724767"/>
                    <a:pt x="1414020" y="735290"/>
                  </a:cubicBezTo>
                  <a:cubicBezTo>
                    <a:pt x="1400109" y="753176"/>
                    <a:pt x="1389307" y="773288"/>
                    <a:pt x="1376313" y="791851"/>
                  </a:cubicBezTo>
                  <a:cubicBezTo>
                    <a:pt x="1347068" y="833630"/>
                    <a:pt x="1338532" y="836757"/>
                    <a:pt x="1310325" y="886119"/>
                  </a:cubicBezTo>
                  <a:cubicBezTo>
                    <a:pt x="1296381" y="910521"/>
                    <a:pt x="1286779" y="937257"/>
                    <a:pt x="1272618" y="961534"/>
                  </a:cubicBezTo>
                  <a:cubicBezTo>
                    <a:pt x="1264702" y="975105"/>
                    <a:pt x="1253470" y="986456"/>
                    <a:pt x="1244338" y="999241"/>
                  </a:cubicBezTo>
                  <a:cubicBezTo>
                    <a:pt x="1223031" y="1029071"/>
                    <a:pt x="1223598" y="1034436"/>
                    <a:pt x="1197204" y="1065229"/>
                  </a:cubicBezTo>
                  <a:cubicBezTo>
                    <a:pt x="1188528" y="1075351"/>
                    <a:pt x="1178350" y="1084082"/>
                    <a:pt x="1168923" y="1093509"/>
                  </a:cubicBezTo>
                  <a:cubicBezTo>
                    <a:pt x="1162639" y="1106078"/>
                    <a:pt x="1157042" y="1119015"/>
                    <a:pt x="1150070" y="1131216"/>
                  </a:cubicBezTo>
                  <a:cubicBezTo>
                    <a:pt x="1144449" y="1141053"/>
                    <a:pt x="1136587" y="1149521"/>
                    <a:pt x="1131216" y="1159497"/>
                  </a:cubicBezTo>
                  <a:cubicBezTo>
                    <a:pt x="1114560" y="1190429"/>
                    <a:pt x="1106028" y="1226332"/>
                    <a:pt x="1084082" y="1253765"/>
                  </a:cubicBezTo>
                  <a:cubicBezTo>
                    <a:pt x="1017660" y="1336792"/>
                    <a:pt x="1069297" y="1265498"/>
                    <a:pt x="1027521" y="1338606"/>
                  </a:cubicBezTo>
                  <a:cubicBezTo>
                    <a:pt x="1021900" y="1348443"/>
                    <a:pt x="1013735" y="1356753"/>
                    <a:pt x="1008668" y="1366886"/>
                  </a:cubicBezTo>
                  <a:cubicBezTo>
                    <a:pt x="1004224" y="1375774"/>
                    <a:pt x="1003353" y="1386121"/>
                    <a:pt x="999241" y="1395167"/>
                  </a:cubicBezTo>
                  <a:cubicBezTo>
                    <a:pt x="987611" y="1420753"/>
                    <a:pt x="974103" y="1445443"/>
                    <a:pt x="961534" y="1470581"/>
                  </a:cubicBezTo>
                  <a:lnTo>
                    <a:pt x="942680" y="1508288"/>
                  </a:lnTo>
                  <a:cubicBezTo>
                    <a:pt x="933253" y="1527142"/>
                    <a:pt x="926093" y="1547310"/>
                    <a:pt x="914400" y="1564849"/>
                  </a:cubicBezTo>
                  <a:lnTo>
                    <a:pt x="876692" y="1621410"/>
                  </a:lnTo>
                  <a:cubicBezTo>
                    <a:pt x="873550" y="1633979"/>
                    <a:pt x="872369" y="1647209"/>
                    <a:pt x="867266" y="1659117"/>
                  </a:cubicBezTo>
                  <a:cubicBezTo>
                    <a:pt x="862803" y="1669531"/>
                    <a:pt x="851393" y="1676467"/>
                    <a:pt x="848412" y="1687398"/>
                  </a:cubicBezTo>
                  <a:cubicBezTo>
                    <a:pt x="841746" y="1711839"/>
                    <a:pt x="842333" y="1737701"/>
                    <a:pt x="838985" y="1762812"/>
                  </a:cubicBezTo>
                  <a:cubicBezTo>
                    <a:pt x="827780" y="1846844"/>
                    <a:pt x="829558" y="1803412"/>
                    <a:pt x="829558" y="1866507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E5DCAB-53E9-5FA3-835E-FFCF32B09A15}"/>
                </a:ext>
              </a:extLst>
            </p:cNvPr>
            <p:cNvSpPr/>
            <p:nvPr/>
          </p:nvSpPr>
          <p:spPr>
            <a:xfrm>
              <a:off x="6843935" y="3261292"/>
              <a:ext cx="281127" cy="754220"/>
            </a:xfrm>
            <a:custGeom>
              <a:avLst/>
              <a:gdLst>
                <a:gd name="connsiteX0" fmla="*/ 0 w 281127"/>
                <a:gd name="connsiteY0" fmla="*/ 367645 h 754220"/>
                <a:gd name="connsiteX1" fmla="*/ 47134 w 281127"/>
                <a:gd name="connsiteY1" fmla="*/ 329938 h 754220"/>
                <a:gd name="connsiteX2" fmla="*/ 84841 w 281127"/>
                <a:gd name="connsiteY2" fmla="*/ 245097 h 754220"/>
                <a:gd name="connsiteX3" fmla="*/ 103695 w 281127"/>
                <a:gd name="connsiteY3" fmla="*/ 216817 h 754220"/>
                <a:gd name="connsiteX4" fmla="*/ 131975 w 281127"/>
                <a:gd name="connsiteY4" fmla="*/ 131975 h 754220"/>
                <a:gd name="connsiteX5" fmla="*/ 188536 w 281127"/>
                <a:gd name="connsiteY5" fmla="*/ 56561 h 754220"/>
                <a:gd name="connsiteX6" fmla="*/ 254523 w 281127"/>
                <a:gd name="connsiteY6" fmla="*/ 0 h 754220"/>
                <a:gd name="connsiteX7" fmla="*/ 254523 w 281127"/>
                <a:gd name="connsiteY7" fmla="*/ 273377 h 754220"/>
                <a:gd name="connsiteX8" fmla="*/ 216816 w 281127"/>
                <a:gd name="connsiteY8" fmla="*/ 311085 h 754220"/>
                <a:gd name="connsiteX9" fmla="*/ 197963 w 281127"/>
                <a:gd name="connsiteY9" fmla="*/ 339365 h 754220"/>
                <a:gd name="connsiteX10" fmla="*/ 160255 w 281127"/>
                <a:gd name="connsiteY10" fmla="*/ 386499 h 754220"/>
                <a:gd name="connsiteX11" fmla="*/ 113121 w 281127"/>
                <a:gd name="connsiteY11" fmla="*/ 461913 h 754220"/>
                <a:gd name="connsiteX12" fmla="*/ 103695 w 281127"/>
                <a:gd name="connsiteY12" fmla="*/ 490194 h 754220"/>
                <a:gd name="connsiteX13" fmla="*/ 75414 w 281127"/>
                <a:gd name="connsiteY13" fmla="*/ 537328 h 754220"/>
                <a:gd name="connsiteX14" fmla="*/ 65987 w 281127"/>
                <a:gd name="connsiteY14" fmla="*/ 575035 h 754220"/>
                <a:gd name="connsiteX15" fmla="*/ 47134 w 281127"/>
                <a:gd name="connsiteY15" fmla="*/ 603316 h 754220"/>
                <a:gd name="connsiteX16" fmla="*/ 37707 w 281127"/>
                <a:gd name="connsiteY16" fmla="*/ 669303 h 754220"/>
                <a:gd name="connsiteX17" fmla="*/ 18853 w 281127"/>
                <a:gd name="connsiteY17" fmla="*/ 725864 h 754220"/>
                <a:gd name="connsiteX18" fmla="*/ 0 w 281127"/>
                <a:gd name="connsiteY18" fmla="*/ 754144 h 75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1127" h="754220">
                  <a:moveTo>
                    <a:pt x="0" y="367645"/>
                  </a:moveTo>
                  <a:cubicBezTo>
                    <a:pt x="15711" y="355076"/>
                    <a:pt x="34565" y="345649"/>
                    <a:pt x="47134" y="329938"/>
                  </a:cubicBezTo>
                  <a:cubicBezTo>
                    <a:pt x="92651" y="273042"/>
                    <a:pt x="62717" y="289343"/>
                    <a:pt x="84841" y="245097"/>
                  </a:cubicBezTo>
                  <a:cubicBezTo>
                    <a:pt x="89908" y="234964"/>
                    <a:pt x="97410" y="226244"/>
                    <a:pt x="103695" y="216817"/>
                  </a:cubicBezTo>
                  <a:cubicBezTo>
                    <a:pt x="110550" y="189392"/>
                    <a:pt x="117026" y="156267"/>
                    <a:pt x="131975" y="131975"/>
                  </a:cubicBezTo>
                  <a:cubicBezTo>
                    <a:pt x="148444" y="105214"/>
                    <a:pt x="162391" y="73992"/>
                    <a:pt x="188536" y="56561"/>
                  </a:cubicBezTo>
                  <a:cubicBezTo>
                    <a:pt x="231606" y="27847"/>
                    <a:pt x="208805" y="45718"/>
                    <a:pt x="254523" y="0"/>
                  </a:cubicBezTo>
                  <a:cubicBezTo>
                    <a:pt x="286578" y="112191"/>
                    <a:pt x="293256" y="105533"/>
                    <a:pt x="254523" y="273377"/>
                  </a:cubicBezTo>
                  <a:cubicBezTo>
                    <a:pt x="250526" y="290697"/>
                    <a:pt x="228384" y="297589"/>
                    <a:pt x="216816" y="311085"/>
                  </a:cubicBezTo>
                  <a:cubicBezTo>
                    <a:pt x="209443" y="319687"/>
                    <a:pt x="204761" y="330302"/>
                    <a:pt x="197963" y="339365"/>
                  </a:cubicBezTo>
                  <a:cubicBezTo>
                    <a:pt x="185891" y="355461"/>
                    <a:pt x="172327" y="370403"/>
                    <a:pt x="160255" y="386499"/>
                  </a:cubicBezTo>
                  <a:cubicBezTo>
                    <a:pt x="149041" y="401451"/>
                    <a:pt x="118440" y="451275"/>
                    <a:pt x="113121" y="461913"/>
                  </a:cubicBezTo>
                  <a:cubicBezTo>
                    <a:pt x="108677" y="470801"/>
                    <a:pt x="108139" y="481306"/>
                    <a:pt x="103695" y="490194"/>
                  </a:cubicBezTo>
                  <a:cubicBezTo>
                    <a:pt x="95501" y="506582"/>
                    <a:pt x="84841" y="521617"/>
                    <a:pt x="75414" y="537328"/>
                  </a:cubicBezTo>
                  <a:cubicBezTo>
                    <a:pt x="72272" y="549897"/>
                    <a:pt x="71090" y="563127"/>
                    <a:pt x="65987" y="575035"/>
                  </a:cubicBezTo>
                  <a:cubicBezTo>
                    <a:pt x="61524" y="585449"/>
                    <a:pt x="50390" y="592464"/>
                    <a:pt x="47134" y="603316"/>
                  </a:cubicBezTo>
                  <a:cubicBezTo>
                    <a:pt x="40750" y="624598"/>
                    <a:pt x="42703" y="647653"/>
                    <a:pt x="37707" y="669303"/>
                  </a:cubicBezTo>
                  <a:cubicBezTo>
                    <a:pt x="33238" y="688668"/>
                    <a:pt x="25138" y="707010"/>
                    <a:pt x="18853" y="725864"/>
                  </a:cubicBezTo>
                  <a:cubicBezTo>
                    <a:pt x="8433" y="757125"/>
                    <a:pt x="19363" y="754144"/>
                    <a:pt x="0" y="754144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30B64CD-B11D-25BF-68CB-3EB2E86B4463}"/>
                </a:ext>
              </a:extLst>
            </p:cNvPr>
            <p:cNvSpPr/>
            <p:nvPr/>
          </p:nvSpPr>
          <p:spPr>
            <a:xfrm>
              <a:off x="1348033" y="2187019"/>
              <a:ext cx="4613804" cy="4675694"/>
            </a:xfrm>
            <a:custGeom>
              <a:avLst/>
              <a:gdLst>
                <a:gd name="connsiteX0" fmla="*/ 0 w 4613804"/>
                <a:gd name="connsiteY0" fmla="*/ 4647414 h 4675694"/>
                <a:gd name="connsiteX1" fmla="*/ 47134 w 4613804"/>
                <a:gd name="connsiteY1" fmla="*/ 4628560 h 4675694"/>
                <a:gd name="connsiteX2" fmla="*/ 75414 w 4613804"/>
                <a:gd name="connsiteY2" fmla="*/ 4619134 h 4675694"/>
                <a:gd name="connsiteX3" fmla="*/ 103695 w 4613804"/>
                <a:gd name="connsiteY3" fmla="*/ 4600280 h 4675694"/>
                <a:gd name="connsiteX4" fmla="*/ 141402 w 4613804"/>
                <a:gd name="connsiteY4" fmla="*/ 4590853 h 4675694"/>
                <a:gd name="connsiteX5" fmla="*/ 179109 w 4613804"/>
                <a:gd name="connsiteY5" fmla="*/ 4572000 h 4675694"/>
                <a:gd name="connsiteX6" fmla="*/ 245097 w 4613804"/>
                <a:gd name="connsiteY6" fmla="*/ 4524866 h 4675694"/>
                <a:gd name="connsiteX7" fmla="*/ 292231 w 4613804"/>
                <a:gd name="connsiteY7" fmla="*/ 4477732 h 4675694"/>
                <a:gd name="connsiteX8" fmla="*/ 329938 w 4613804"/>
                <a:gd name="connsiteY8" fmla="*/ 4449451 h 4675694"/>
                <a:gd name="connsiteX9" fmla="*/ 424206 w 4613804"/>
                <a:gd name="connsiteY9" fmla="*/ 4355183 h 4675694"/>
                <a:gd name="connsiteX10" fmla="*/ 471340 w 4613804"/>
                <a:gd name="connsiteY10" fmla="*/ 4308049 h 4675694"/>
                <a:gd name="connsiteX11" fmla="*/ 527901 w 4613804"/>
                <a:gd name="connsiteY11" fmla="*/ 4270342 h 4675694"/>
                <a:gd name="connsiteX12" fmla="*/ 612742 w 4613804"/>
                <a:gd name="connsiteY12" fmla="*/ 4176074 h 4675694"/>
                <a:gd name="connsiteX13" fmla="*/ 688157 w 4613804"/>
                <a:gd name="connsiteY13" fmla="*/ 4100659 h 4675694"/>
                <a:gd name="connsiteX14" fmla="*/ 876693 w 4613804"/>
                <a:gd name="connsiteY14" fmla="*/ 3949830 h 4675694"/>
                <a:gd name="connsiteX15" fmla="*/ 952107 w 4613804"/>
                <a:gd name="connsiteY15" fmla="*/ 3874416 h 4675694"/>
                <a:gd name="connsiteX16" fmla="*/ 1027522 w 4613804"/>
                <a:gd name="connsiteY16" fmla="*/ 3817855 h 4675694"/>
                <a:gd name="connsiteX17" fmla="*/ 1084082 w 4613804"/>
                <a:gd name="connsiteY17" fmla="*/ 3780148 h 4675694"/>
                <a:gd name="connsiteX18" fmla="*/ 1112363 w 4613804"/>
                <a:gd name="connsiteY18" fmla="*/ 3751868 h 4675694"/>
                <a:gd name="connsiteX19" fmla="*/ 1168924 w 4613804"/>
                <a:gd name="connsiteY19" fmla="*/ 3714160 h 4675694"/>
                <a:gd name="connsiteX20" fmla="*/ 1234911 w 4613804"/>
                <a:gd name="connsiteY20" fmla="*/ 3648173 h 4675694"/>
                <a:gd name="connsiteX21" fmla="*/ 1282045 w 4613804"/>
                <a:gd name="connsiteY21" fmla="*/ 3610466 h 4675694"/>
                <a:gd name="connsiteX22" fmla="*/ 1319753 w 4613804"/>
                <a:gd name="connsiteY22" fmla="*/ 3572758 h 4675694"/>
                <a:gd name="connsiteX23" fmla="*/ 1442301 w 4613804"/>
                <a:gd name="connsiteY23" fmla="*/ 3469063 h 4675694"/>
                <a:gd name="connsiteX24" fmla="*/ 1517715 w 4613804"/>
                <a:gd name="connsiteY24" fmla="*/ 3374795 h 4675694"/>
                <a:gd name="connsiteX25" fmla="*/ 1593130 w 4613804"/>
                <a:gd name="connsiteY25" fmla="*/ 3261674 h 4675694"/>
                <a:gd name="connsiteX26" fmla="*/ 1687398 w 4613804"/>
                <a:gd name="connsiteY26" fmla="*/ 3139125 h 4675694"/>
                <a:gd name="connsiteX27" fmla="*/ 1772239 w 4613804"/>
                <a:gd name="connsiteY27" fmla="*/ 2988296 h 4675694"/>
                <a:gd name="connsiteX28" fmla="*/ 1932495 w 4613804"/>
                <a:gd name="connsiteY28" fmla="*/ 2780907 h 4675694"/>
                <a:gd name="connsiteX29" fmla="*/ 2055043 w 4613804"/>
                <a:gd name="connsiteY29" fmla="*/ 2601797 h 4675694"/>
                <a:gd name="connsiteX30" fmla="*/ 2092751 w 4613804"/>
                <a:gd name="connsiteY30" fmla="*/ 2545237 h 4675694"/>
                <a:gd name="connsiteX31" fmla="*/ 2139885 w 4613804"/>
                <a:gd name="connsiteY31" fmla="*/ 2488676 h 4675694"/>
                <a:gd name="connsiteX32" fmla="*/ 2234153 w 4613804"/>
                <a:gd name="connsiteY32" fmla="*/ 2318993 h 4675694"/>
                <a:gd name="connsiteX33" fmla="*/ 2262433 w 4613804"/>
                <a:gd name="connsiteY33" fmla="*/ 2281286 h 4675694"/>
                <a:gd name="connsiteX34" fmla="*/ 2309567 w 4613804"/>
                <a:gd name="connsiteY34" fmla="*/ 2215299 h 4675694"/>
                <a:gd name="connsiteX35" fmla="*/ 2328421 w 4613804"/>
                <a:gd name="connsiteY35" fmla="*/ 2158738 h 4675694"/>
                <a:gd name="connsiteX36" fmla="*/ 2356701 w 4613804"/>
                <a:gd name="connsiteY36" fmla="*/ 2121030 h 4675694"/>
                <a:gd name="connsiteX37" fmla="*/ 2375555 w 4613804"/>
                <a:gd name="connsiteY37" fmla="*/ 2055043 h 4675694"/>
                <a:gd name="connsiteX38" fmla="*/ 2432115 w 4613804"/>
                <a:gd name="connsiteY38" fmla="*/ 1913641 h 4675694"/>
                <a:gd name="connsiteX39" fmla="*/ 2479249 w 4613804"/>
                <a:gd name="connsiteY39" fmla="*/ 1791092 h 4675694"/>
                <a:gd name="connsiteX40" fmla="*/ 2516957 w 4613804"/>
                <a:gd name="connsiteY40" fmla="*/ 1593129 h 4675694"/>
                <a:gd name="connsiteX41" fmla="*/ 2545237 w 4613804"/>
                <a:gd name="connsiteY41" fmla="*/ 1432874 h 4675694"/>
                <a:gd name="connsiteX42" fmla="*/ 2564091 w 4613804"/>
                <a:gd name="connsiteY42" fmla="*/ 1310325 h 4675694"/>
                <a:gd name="connsiteX43" fmla="*/ 2582944 w 4613804"/>
                <a:gd name="connsiteY43" fmla="*/ 1244338 h 4675694"/>
                <a:gd name="connsiteX44" fmla="*/ 2620652 w 4613804"/>
                <a:gd name="connsiteY44" fmla="*/ 1065228 h 4675694"/>
                <a:gd name="connsiteX45" fmla="*/ 2677212 w 4613804"/>
                <a:gd name="connsiteY45" fmla="*/ 876692 h 4675694"/>
                <a:gd name="connsiteX46" fmla="*/ 2677212 w 4613804"/>
                <a:gd name="connsiteY46" fmla="*/ 876692 h 4675694"/>
                <a:gd name="connsiteX47" fmla="*/ 2686639 w 4613804"/>
                <a:gd name="connsiteY47" fmla="*/ 838985 h 4675694"/>
                <a:gd name="connsiteX48" fmla="*/ 2696066 w 4613804"/>
                <a:gd name="connsiteY48" fmla="*/ 782424 h 4675694"/>
                <a:gd name="connsiteX49" fmla="*/ 2714920 w 4613804"/>
                <a:gd name="connsiteY49" fmla="*/ 744717 h 4675694"/>
                <a:gd name="connsiteX50" fmla="*/ 2733773 w 4613804"/>
                <a:gd name="connsiteY50" fmla="*/ 688156 h 4675694"/>
                <a:gd name="connsiteX51" fmla="*/ 2762054 w 4613804"/>
                <a:gd name="connsiteY51" fmla="*/ 631595 h 4675694"/>
                <a:gd name="connsiteX52" fmla="*/ 2809188 w 4613804"/>
                <a:gd name="connsiteY52" fmla="*/ 499620 h 4675694"/>
                <a:gd name="connsiteX53" fmla="*/ 2856322 w 4613804"/>
                <a:gd name="connsiteY53" fmla="*/ 405352 h 4675694"/>
                <a:gd name="connsiteX54" fmla="*/ 2894029 w 4613804"/>
                <a:gd name="connsiteY54" fmla="*/ 348791 h 4675694"/>
                <a:gd name="connsiteX55" fmla="*/ 2912882 w 4613804"/>
                <a:gd name="connsiteY55" fmla="*/ 320511 h 4675694"/>
                <a:gd name="connsiteX56" fmla="*/ 2941163 w 4613804"/>
                <a:gd name="connsiteY56" fmla="*/ 282804 h 4675694"/>
                <a:gd name="connsiteX57" fmla="*/ 2969443 w 4613804"/>
                <a:gd name="connsiteY57" fmla="*/ 235670 h 4675694"/>
                <a:gd name="connsiteX58" fmla="*/ 2997724 w 4613804"/>
                <a:gd name="connsiteY58" fmla="*/ 207389 h 4675694"/>
                <a:gd name="connsiteX59" fmla="*/ 3063711 w 4613804"/>
                <a:gd name="connsiteY59" fmla="*/ 141402 h 4675694"/>
                <a:gd name="connsiteX60" fmla="*/ 3101419 w 4613804"/>
                <a:gd name="connsiteY60" fmla="*/ 103694 h 4675694"/>
                <a:gd name="connsiteX61" fmla="*/ 3252247 w 4613804"/>
                <a:gd name="connsiteY61" fmla="*/ 37707 h 4675694"/>
                <a:gd name="connsiteX62" fmla="*/ 3346515 w 4613804"/>
                <a:gd name="connsiteY62" fmla="*/ 0 h 4675694"/>
                <a:gd name="connsiteX63" fmla="*/ 3883843 w 4613804"/>
                <a:gd name="connsiteY63" fmla="*/ 18853 h 4675694"/>
                <a:gd name="connsiteX64" fmla="*/ 4044099 w 4613804"/>
                <a:gd name="connsiteY64" fmla="*/ 103694 h 4675694"/>
                <a:gd name="connsiteX65" fmla="*/ 4100660 w 4613804"/>
                <a:gd name="connsiteY65" fmla="*/ 141402 h 4675694"/>
                <a:gd name="connsiteX66" fmla="*/ 4204355 w 4613804"/>
                <a:gd name="connsiteY66" fmla="*/ 226243 h 4675694"/>
                <a:gd name="connsiteX67" fmla="*/ 4242062 w 4613804"/>
                <a:gd name="connsiteY67" fmla="*/ 254523 h 4675694"/>
                <a:gd name="connsiteX68" fmla="*/ 4260915 w 4613804"/>
                <a:gd name="connsiteY68" fmla="*/ 292230 h 4675694"/>
                <a:gd name="connsiteX69" fmla="*/ 4308049 w 4613804"/>
                <a:gd name="connsiteY69" fmla="*/ 339365 h 4675694"/>
                <a:gd name="connsiteX70" fmla="*/ 4336330 w 4613804"/>
                <a:gd name="connsiteY70" fmla="*/ 377072 h 4675694"/>
                <a:gd name="connsiteX71" fmla="*/ 4411744 w 4613804"/>
                <a:gd name="connsiteY71" fmla="*/ 509047 h 4675694"/>
                <a:gd name="connsiteX72" fmla="*/ 4430598 w 4613804"/>
                <a:gd name="connsiteY72" fmla="*/ 556181 h 4675694"/>
                <a:gd name="connsiteX73" fmla="*/ 4458878 w 4613804"/>
                <a:gd name="connsiteY73" fmla="*/ 612742 h 4675694"/>
                <a:gd name="connsiteX74" fmla="*/ 4487159 w 4613804"/>
                <a:gd name="connsiteY74" fmla="*/ 678729 h 4675694"/>
                <a:gd name="connsiteX75" fmla="*/ 4506012 w 4613804"/>
                <a:gd name="connsiteY75" fmla="*/ 716437 h 4675694"/>
                <a:gd name="connsiteX76" fmla="*/ 4553146 w 4613804"/>
                <a:gd name="connsiteY76" fmla="*/ 848412 h 4675694"/>
                <a:gd name="connsiteX77" fmla="*/ 4581427 w 4613804"/>
                <a:gd name="connsiteY77" fmla="*/ 904973 h 4675694"/>
                <a:gd name="connsiteX78" fmla="*/ 4600280 w 4613804"/>
                <a:gd name="connsiteY78" fmla="*/ 952107 h 4675694"/>
                <a:gd name="connsiteX79" fmla="*/ 4600280 w 4613804"/>
                <a:gd name="connsiteY79" fmla="*/ 1423447 h 4675694"/>
                <a:gd name="connsiteX80" fmla="*/ 4543720 w 4613804"/>
                <a:gd name="connsiteY80" fmla="*/ 1555422 h 4675694"/>
                <a:gd name="connsiteX81" fmla="*/ 4477732 w 4613804"/>
                <a:gd name="connsiteY81" fmla="*/ 1715678 h 4675694"/>
                <a:gd name="connsiteX82" fmla="*/ 4317476 w 4613804"/>
                <a:gd name="connsiteY82" fmla="*/ 1970202 h 4675694"/>
                <a:gd name="connsiteX83" fmla="*/ 4260915 w 4613804"/>
                <a:gd name="connsiteY83" fmla="*/ 2064470 h 4675694"/>
                <a:gd name="connsiteX84" fmla="*/ 4223208 w 4613804"/>
                <a:gd name="connsiteY84" fmla="*/ 2121030 h 4675694"/>
                <a:gd name="connsiteX85" fmla="*/ 4194928 w 4613804"/>
                <a:gd name="connsiteY85" fmla="*/ 2158738 h 4675694"/>
                <a:gd name="connsiteX86" fmla="*/ 4100660 w 4613804"/>
                <a:gd name="connsiteY86" fmla="*/ 2271859 h 4675694"/>
                <a:gd name="connsiteX87" fmla="*/ 4034672 w 4613804"/>
                <a:gd name="connsiteY87" fmla="*/ 2366127 h 4675694"/>
                <a:gd name="connsiteX88" fmla="*/ 3996965 w 4613804"/>
                <a:gd name="connsiteY88" fmla="*/ 2403835 h 4675694"/>
                <a:gd name="connsiteX89" fmla="*/ 3912124 w 4613804"/>
                <a:gd name="connsiteY89" fmla="*/ 2488676 h 4675694"/>
                <a:gd name="connsiteX90" fmla="*/ 3836709 w 4613804"/>
                <a:gd name="connsiteY90" fmla="*/ 2526383 h 4675694"/>
                <a:gd name="connsiteX91" fmla="*/ 3695307 w 4613804"/>
                <a:gd name="connsiteY91" fmla="*/ 2601797 h 4675694"/>
                <a:gd name="connsiteX92" fmla="*/ 3610466 w 4613804"/>
                <a:gd name="connsiteY92" fmla="*/ 2639505 h 4675694"/>
                <a:gd name="connsiteX93" fmla="*/ 3459637 w 4613804"/>
                <a:gd name="connsiteY93" fmla="*/ 2724346 h 4675694"/>
                <a:gd name="connsiteX94" fmla="*/ 3337089 w 4613804"/>
                <a:gd name="connsiteY94" fmla="*/ 2790334 h 4675694"/>
                <a:gd name="connsiteX95" fmla="*/ 3271101 w 4613804"/>
                <a:gd name="connsiteY95" fmla="*/ 2837468 h 4675694"/>
                <a:gd name="connsiteX96" fmla="*/ 3195687 w 4613804"/>
                <a:gd name="connsiteY96" fmla="*/ 2875175 h 4675694"/>
                <a:gd name="connsiteX97" fmla="*/ 3110845 w 4613804"/>
                <a:gd name="connsiteY97" fmla="*/ 2922309 h 4675694"/>
                <a:gd name="connsiteX98" fmla="*/ 2950590 w 4613804"/>
                <a:gd name="connsiteY98" fmla="*/ 3026004 h 4675694"/>
                <a:gd name="connsiteX99" fmla="*/ 2894029 w 4613804"/>
                <a:gd name="connsiteY99" fmla="*/ 3054284 h 4675694"/>
                <a:gd name="connsiteX100" fmla="*/ 2799761 w 4613804"/>
                <a:gd name="connsiteY100" fmla="*/ 3120272 h 4675694"/>
                <a:gd name="connsiteX101" fmla="*/ 2658359 w 4613804"/>
                <a:gd name="connsiteY101" fmla="*/ 3214540 h 4675694"/>
                <a:gd name="connsiteX102" fmla="*/ 2582944 w 4613804"/>
                <a:gd name="connsiteY102" fmla="*/ 3252247 h 4675694"/>
                <a:gd name="connsiteX103" fmla="*/ 2422689 w 4613804"/>
                <a:gd name="connsiteY103" fmla="*/ 3374795 h 4675694"/>
                <a:gd name="connsiteX104" fmla="*/ 2318994 w 4613804"/>
                <a:gd name="connsiteY104" fmla="*/ 3431356 h 4675694"/>
                <a:gd name="connsiteX105" fmla="*/ 2262433 w 4613804"/>
                <a:gd name="connsiteY105" fmla="*/ 3478490 h 4675694"/>
                <a:gd name="connsiteX106" fmla="*/ 2215299 w 4613804"/>
                <a:gd name="connsiteY106" fmla="*/ 3506771 h 4675694"/>
                <a:gd name="connsiteX107" fmla="*/ 2177592 w 4613804"/>
                <a:gd name="connsiteY107" fmla="*/ 3535051 h 4675694"/>
                <a:gd name="connsiteX108" fmla="*/ 2139885 w 4613804"/>
                <a:gd name="connsiteY108" fmla="*/ 3553905 h 4675694"/>
                <a:gd name="connsiteX109" fmla="*/ 2111604 w 4613804"/>
                <a:gd name="connsiteY109" fmla="*/ 3582185 h 4675694"/>
                <a:gd name="connsiteX110" fmla="*/ 1998482 w 4613804"/>
                <a:gd name="connsiteY110" fmla="*/ 3648173 h 4675694"/>
                <a:gd name="connsiteX111" fmla="*/ 1904214 w 4613804"/>
                <a:gd name="connsiteY111" fmla="*/ 3704734 h 4675694"/>
                <a:gd name="connsiteX112" fmla="*/ 1743959 w 4613804"/>
                <a:gd name="connsiteY112" fmla="*/ 3808428 h 4675694"/>
                <a:gd name="connsiteX113" fmla="*/ 1687398 w 4613804"/>
                <a:gd name="connsiteY113" fmla="*/ 3836709 h 4675694"/>
                <a:gd name="connsiteX114" fmla="*/ 1536569 w 4613804"/>
                <a:gd name="connsiteY114" fmla="*/ 3930977 h 4675694"/>
                <a:gd name="connsiteX115" fmla="*/ 1480008 w 4613804"/>
                <a:gd name="connsiteY115" fmla="*/ 3959257 h 4675694"/>
                <a:gd name="connsiteX116" fmla="*/ 1376313 w 4613804"/>
                <a:gd name="connsiteY116" fmla="*/ 4044099 h 4675694"/>
                <a:gd name="connsiteX117" fmla="*/ 1338606 w 4613804"/>
                <a:gd name="connsiteY117" fmla="*/ 4072379 h 4675694"/>
                <a:gd name="connsiteX118" fmla="*/ 1300899 w 4613804"/>
                <a:gd name="connsiteY118" fmla="*/ 4100659 h 4675694"/>
                <a:gd name="connsiteX119" fmla="*/ 1263192 w 4613804"/>
                <a:gd name="connsiteY119" fmla="*/ 4138367 h 4675694"/>
                <a:gd name="connsiteX120" fmla="*/ 1178351 w 4613804"/>
                <a:gd name="connsiteY120" fmla="*/ 4194927 h 4675694"/>
                <a:gd name="connsiteX121" fmla="*/ 1150070 w 4613804"/>
                <a:gd name="connsiteY121" fmla="*/ 4232635 h 4675694"/>
                <a:gd name="connsiteX122" fmla="*/ 1102936 w 4613804"/>
                <a:gd name="connsiteY122" fmla="*/ 4260915 h 4675694"/>
                <a:gd name="connsiteX123" fmla="*/ 1065229 w 4613804"/>
                <a:gd name="connsiteY123" fmla="*/ 4289195 h 4675694"/>
                <a:gd name="connsiteX124" fmla="*/ 933254 w 4613804"/>
                <a:gd name="connsiteY124" fmla="*/ 4392890 h 4675694"/>
                <a:gd name="connsiteX125" fmla="*/ 848412 w 4613804"/>
                <a:gd name="connsiteY125" fmla="*/ 4458878 h 4675694"/>
                <a:gd name="connsiteX126" fmla="*/ 810705 w 4613804"/>
                <a:gd name="connsiteY126" fmla="*/ 4487158 h 4675694"/>
                <a:gd name="connsiteX127" fmla="*/ 754144 w 4613804"/>
                <a:gd name="connsiteY127" fmla="*/ 4524866 h 4675694"/>
                <a:gd name="connsiteX128" fmla="*/ 725864 w 4613804"/>
                <a:gd name="connsiteY128" fmla="*/ 4543719 h 4675694"/>
                <a:gd name="connsiteX129" fmla="*/ 697583 w 4613804"/>
                <a:gd name="connsiteY129" fmla="*/ 4572000 h 4675694"/>
                <a:gd name="connsiteX130" fmla="*/ 659876 w 4613804"/>
                <a:gd name="connsiteY130" fmla="*/ 4581426 h 4675694"/>
                <a:gd name="connsiteX131" fmla="*/ 593889 w 4613804"/>
                <a:gd name="connsiteY131" fmla="*/ 4628560 h 4675694"/>
                <a:gd name="connsiteX132" fmla="*/ 537328 w 4613804"/>
                <a:gd name="connsiteY132" fmla="*/ 4675694 h 467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613804" h="4675694">
                  <a:moveTo>
                    <a:pt x="0" y="4647414"/>
                  </a:moveTo>
                  <a:cubicBezTo>
                    <a:pt x="15711" y="4641129"/>
                    <a:pt x="31290" y="4634502"/>
                    <a:pt x="47134" y="4628560"/>
                  </a:cubicBezTo>
                  <a:cubicBezTo>
                    <a:pt x="56438" y="4625071"/>
                    <a:pt x="66526" y="4623578"/>
                    <a:pt x="75414" y="4619134"/>
                  </a:cubicBezTo>
                  <a:cubicBezTo>
                    <a:pt x="85548" y="4614067"/>
                    <a:pt x="93281" y="4604743"/>
                    <a:pt x="103695" y="4600280"/>
                  </a:cubicBezTo>
                  <a:cubicBezTo>
                    <a:pt x="115603" y="4595176"/>
                    <a:pt x="129271" y="4595402"/>
                    <a:pt x="141402" y="4590853"/>
                  </a:cubicBezTo>
                  <a:cubicBezTo>
                    <a:pt x="154560" y="4585919"/>
                    <a:pt x="166540" y="4578284"/>
                    <a:pt x="179109" y="4572000"/>
                  </a:cubicBezTo>
                  <a:cubicBezTo>
                    <a:pt x="276184" y="4474925"/>
                    <a:pt x="133426" y="4611721"/>
                    <a:pt x="245097" y="4524866"/>
                  </a:cubicBezTo>
                  <a:cubicBezTo>
                    <a:pt x="262636" y="4511225"/>
                    <a:pt x="275624" y="4492494"/>
                    <a:pt x="292231" y="4477732"/>
                  </a:cubicBezTo>
                  <a:cubicBezTo>
                    <a:pt x="303974" y="4467294"/>
                    <a:pt x="318425" y="4460142"/>
                    <a:pt x="329938" y="4449451"/>
                  </a:cubicBezTo>
                  <a:cubicBezTo>
                    <a:pt x="362502" y="4419213"/>
                    <a:pt x="392783" y="4386606"/>
                    <a:pt x="424206" y="4355183"/>
                  </a:cubicBezTo>
                  <a:cubicBezTo>
                    <a:pt x="439917" y="4339472"/>
                    <a:pt x="452852" y="4320374"/>
                    <a:pt x="471340" y="4308049"/>
                  </a:cubicBezTo>
                  <a:cubicBezTo>
                    <a:pt x="490194" y="4295480"/>
                    <a:pt x="511336" y="4285803"/>
                    <a:pt x="527901" y="4270342"/>
                  </a:cubicBezTo>
                  <a:cubicBezTo>
                    <a:pt x="558806" y="4241497"/>
                    <a:pt x="583715" y="4206808"/>
                    <a:pt x="612742" y="4176074"/>
                  </a:cubicBezTo>
                  <a:cubicBezTo>
                    <a:pt x="637152" y="4150228"/>
                    <a:pt x="662311" y="4125069"/>
                    <a:pt x="688157" y="4100659"/>
                  </a:cubicBezTo>
                  <a:cubicBezTo>
                    <a:pt x="932306" y="3870074"/>
                    <a:pt x="637671" y="4149015"/>
                    <a:pt x="876693" y="3949830"/>
                  </a:cubicBezTo>
                  <a:cubicBezTo>
                    <a:pt x="904004" y="3927071"/>
                    <a:pt x="923667" y="3895746"/>
                    <a:pt x="952107" y="3874416"/>
                  </a:cubicBezTo>
                  <a:cubicBezTo>
                    <a:pt x="977245" y="3855562"/>
                    <a:pt x="1001952" y="3836119"/>
                    <a:pt x="1027522" y="3817855"/>
                  </a:cubicBezTo>
                  <a:cubicBezTo>
                    <a:pt x="1045960" y="3804685"/>
                    <a:pt x="1066196" y="3794059"/>
                    <a:pt x="1084082" y="3780148"/>
                  </a:cubicBezTo>
                  <a:cubicBezTo>
                    <a:pt x="1094605" y="3771963"/>
                    <a:pt x="1101840" y="3760053"/>
                    <a:pt x="1112363" y="3751868"/>
                  </a:cubicBezTo>
                  <a:cubicBezTo>
                    <a:pt x="1130249" y="3737956"/>
                    <a:pt x="1151626" y="3728797"/>
                    <a:pt x="1168924" y="3714160"/>
                  </a:cubicBezTo>
                  <a:cubicBezTo>
                    <a:pt x="1192670" y="3694067"/>
                    <a:pt x="1211981" y="3669192"/>
                    <a:pt x="1234911" y="3648173"/>
                  </a:cubicBezTo>
                  <a:cubicBezTo>
                    <a:pt x="1249743" y="3634577"/>
                    <a:pt x="1267007" y="3623833"/>
                    <a:pt x="1282045" y="3610466"/>
                  </a:cubicBezTo>
                  <a:cubicBezTo>
                    <a:pt x="1295331" y="3598656"/>
                    <a:pt x="1305873" y="3583862"/>
                    <a:pt x="1319753" y="3572758"/>
                  </a:cubicBezTo>
                  <a:cubicBezTo>
                    <a:pt x="1423425" y="3489820"/>
                    <a:pt x="1331146" y="3589480"/>
                    <a:pt x="1442301" y="3469063"/>
                  </a:cubicBezTo>
                  <a:cubicBezTo>
                    <a:pt x="1459595" y="3450328"/>
                    <a:pt x="1500253" y="3400194"/>
                    <a:pt x="1517715" y="3374795"/>
                  </a:cubicBezTo>
                  <a:cubicBezTo>
                    <a:pt x="1543389" y="3337451"/>
                    <a:pt x="1564118" y="3296489"/>
                    <a:pt x="1593130" y="3261674"/>
                  </a:cubicBezTo>
                  <a:cubicBezTo>
                    <a:pt x="1628057" y="3219761"/>
                    <a:pt x="1658504" y="3186078"/>
                    <a:pt x="1687398" y="3139125"/>
                  </a:cubicBezTo>
                  <a:cubicBezTo>
                    <a:pt x="1758054" y="3024309"/>
                    <a:pt x="1659653" y="3144937"/>
                    <a:pt x="1772239" y="2988296"/>
                  </a:cubicBezTo>
                  <a:cubicBezTo>
                    <a:pt x="1823228" y="2917355"/>
                    <a:pt x="1880077" y="2850798"/>
                    <a:pt x="1932495" y="2780907"/>
                  </a:cubicBezTo>
                  <a:cubicBezTo>
                    <a:pt x="1969130" y="2732060"/>
                    <a:pt x="2020488" y="2653629"/>
                    <a:pt x="2055043" y="2601797"/>
                  </a:cubicBezTo>
                  <a:cubicBezTo>
                    <a:pt x="2067612" y="2582944"/>
                    <a:pt x="2078245" y="2562644"/>
                    <a:pt x="2092751" y="2545237"/>
                  </a:cubicBezTo>
                  <a:lnTo>
                    <a:pt x="2139885" y="2488676"/>
                  </a:lnTo>
                  <a:cubicBezTo>
                    <a:pt x="2189262" y="2365232"/>
                    <a:pt x="2157286" y="2421483"/>
                    <a:pt x="2234153" y="2318993"/>
                  </a:cubicBezTo>
                  <a:cubicBezTo>
                    <a:pt x="2243580" y="2306424"/>
                    <a:pt x="2253192" y="2293992"/>
                    <a:pt x="2262433" y="2281286"/>
                  </a:cubicBezTo>
                  <a:cubicBezTo>
                    <a:pt x="2278332" y="2259425"/>
                    <a:pt x="2309567" y="2215299"/>
                    <a:pt x="2309567" y="2215299"/>
                  </a:cubicBezTo>
                  <a:cubicBezTo>
                    <a:pt x="2315852" y="2196445"/>
                    <a:pt x="2319533" y="2176513"/>
                    <a:pt x="2328421" y="2158738"/>
                  </a:cubicBezTo>
                  <a:cubicBezTo>
                    <a:pt x="2335447" y="2144685"/>
                    <a:pt x="2350200" y="2135333"/>
                    <a:pt x="2356701" y="2121030"/>
                  </a:cubicBezTo>
                  <a:cubicBezTo>
                    <a:pt x="2366167" y="2100205"/>
                    <a:pt x="2368321" y="2076745"/>
                    <a:pt x="2375555" y="2055043"/>
                  </a:cubicBezTo>
                  <a:cubicBezTo>
                    <a:pt x="2419149" y="1924262"/>
                    <a:pt x="2387099" y="2033683"/>
                    <a:pt x="2432115" y="1913641"/>
                  </a:cubicBezTo>
                  <a:cubicBezTo>
                    <a:pt x="2481203" y="1782740"/>
                    <a:pt x="2439351" y="1870892"/>
                    <a:pt x="2479249" y="1791092"/>
                  </a:cubicBezTo>
                  <a:cubicBezTo>
                    <a:pt x="2488173" y="1746474"/>
                    <a:pt x="2510811" y="1636151"/>
                    <a:pt x="2516957" y="1593129"/>
                  </a:cubicBezTo>
                  <a:cubicBezTo>
                    <a:pt x="2538691" y="1440987"/>
                    <a:pt x="2510440" y="1554660"/>
                    <a:pt x="2545237" y="1432874"/>
                  </a:cubicBezTo>
                  <a:cubicBezTo>
                    <a:pt x="2547864" y="1414483"/>
                    <a:pt x="2559186" y="1331581"/>
                    <a:pt x="2564091" y="1310325"/>
                  </a:cubicBezTo>
                  <a:cubicBezTo>
                    <a:pt x="2569235" y="1288035"/>
                    <a:pt x="2578231" y="1266723"/>
                    <a:pt x="2582944" y="1244338"/>
                  </a:cubicBezTo>
                  <a:cubicBezTo>
                    <a:pt x="2628170" y="1029513"/>
                    <a:pt x="2577765" y="1215331"/>
                    <a:pt x="2620652" y="1065228"/>
                  </a:cubicBezTo>
                  <a:cubicBezTo>
                    <a:pt x="2636267" y="955914"/>
                    <a:pt x="2622102" y="1019979"/>
                    <a:pt x="2677212" y="876692"/>
                  </a:cubicBezTo>
                  <a:lnTo>
                    <a:pt x="2677212" y="876692"/>
                  </a:lnTo>
                  <a:cubicBezTo>
                    <a:pt x="2680354" y="864123"/>
                    <a:pt x="2684098" y="851689"/>
                    <a:pt x="2686639" y="838985"/>
                  </a:cubicBezTo>
                  <a:cubicBezTo>
                    <a:pt x="2690388" y="820242"/>
                    <a:pt x="2690574" y="800732"/>
                    <a:pt x="2696066" y="782424"/>
                  </a:cubicBezTo>
                  <a:cubicBezTo>
                    <a:pt x="2700104" y="768964"/>
                    <a:pt x="2709701" y="757765"/>
                    <a:pt x="2714920" y="744717"/>
                  </a:cubicBezTo>
                  <a:cubicBezTo>
                    <a:pt x="2722301" y="726265"/>
                    <a:pt x="2726129" y="706501"/>
                    <a:pt x="2733773" y="688156"/>
                  </a:cubicBezTo>
                  <a:cubicBezTo>
                    <a:pt x="2741880" y="668698"/>
                    <a:pt x="2753947" y="651053"/>
                    <a:pt x="2762054" y="631595"/>
                  </a:cubicBezTo>
                  <a:cubicBezTo>
                    <a:pt x="2826288" y="477435"/>
                    <a:pt x="2724091" y="691087"/>
                    <a:pt x="2809188" y="499620"/>
                  </a:cubicBezTo>
                  <a:cubicBezTo>
                    <a:pt x="2823456" y="467516"/>
                    <a:pt x="2836835" y="434583"/>
                    <a:pt x="2856322" y="405352"/>
                  </a:cubicBezTo>
                  <a:lnTo>
                    <a:pt x="2894029" y="348791"/>
                  </a:lnTo>
                  <a:cubicBezTo>
                    <a:pt x="2900313" y="339364"/>
                    <a:pt x="2906084" y="329574"/>
                    <a:pt x="2912882" y="320511"/>
                  </a:cubicBezTo>
                  <a:cubicBezTo>
                    <a:pt x="2922309" y="307942"/>
                    <a:pt x="2932448" y="295877"/>
                    <a:pt x="2941163" y="282804"/>
                  </a:cubicBezTo>
                  <a:cubicBezTo>
                    <a:pt x="2951326" y="267559"/>
                    <a:pt x="2958450" y="250328"/>
                    <a:pt x="2969443" y="235670"/>
                  </a:cubicBezTo>
                  <a:cubicBezTo>
                    <a:pt x="2977442" y="225005"/>
                    <a:pt x="2989189" y="217631"/>
                    <a:pt x="2997724" y="207389"/>
                  </a:cubicBezTo>
                  <a:cubicBezTo>
                    <a:pt x="3065687" y="125833"/>
                    <a:pt x="2940334" y="251070"/>
                    <a:pt x="3063711" y="141402"/>
                  </a:cubicBezTo>
                  <a:cubicBezTo>
                    <a:pt x="3076997" y="129592"/>
                    <a:pt x="3085844" y="112260"/>
                    <a:pt x="3101419" y="103694"/>
                  </a:cubicBezTo>
                  <a:cubicBezTo>
                    <a:pt x="3149503" y="77248"/>
                    <a:pt x="3203164" y="62249"/>
                    <a:pt x="3252247" y="37707"/>
                  </a:cubicBezTo>
                  <a:cubicBezTo>
                    <a:pt x="3320396" y="3632"/>
                    <a:pt x="3288358" y="14538"/>
                    <a:pt x="3346515" y="0"/>
                  </a:cubicBezTo>
                  <a:cubicBezTo>
                    <a:pt x="3525624" y="6284"/>
                    <a:pt x="3705816" y="-1788"/>
                    <a:pt x="3883843" y="18853"/>
                  </a:cubicBezTo>
                  <a:cubicBezTo>
                    <a:pt x="3904384" y="21235"/>
                    <a:pt x="4008173" y="80832"/>
                    <a:pt x="4044099" y="103694"/>
                  </a:cubicBezTo>
                  <a:cubicBezTo>
                    <a:pt x="4063216" y="115859"/>
                    <a:pt x="4082660" y="127638"/>
                    <a:pt x="4100660" y="141402"/>
                  </a:cubicBezTo>
                  <a:cubicBezTo>
                    <a:pt x="4136136" y="168531"/>
                    <a:pt x="4169481" y="198344"/>
                    <a:pt x="4204355" y="226243"/>
                  </a:cubicBezTo>
                  <a:cubicBezTo>
                    <a:pt x="4216623" y="236058"/>
                    <a:pt x="4242062" y="254523"/>
                    <a:pt x="4242062" y="254523"/>
                  </a:cubicBezTo>
                  <a:cubicBezTo>
                    <a:pt x="4248346" y="267092"/>
                    <a:pt x="4252288" y="281138"/>
                    <a:pt x="4260915" y="292230"/>
                  </a:cubicBezTo>
                  <a:cubicBezTo>
                    <a:pt x="4274556" y="309769"/>
                    <a:pt x="4293287" y="322758"/>
                    <a:pt x="4308049" y="339365"/>
                  </a:cubicBezTo>
                  <a:cubicBezTo>
                    <a:pt x="4318487" y="351108"/>
                    <a:pt x="4326903" y="364503"/>
                    <a:pt x="4336330" y="377072"/>
                  </a:cubicBezTo>
                  <a:cubicBezTo>
                    <a:pt x="4397088" y="539095"/>
                    <a:pt x="4325611" y="373695"/>
                    <a:pt x="4411744" y="509047"/>
                  </a:cubicBezTo>
                  <a:cubicBezTo>
                    <a:pt x="4420829" y="523323"/>
                    <a:pt x="4423596" y="540776"/>
                    <a:pt x="4430598" y="556181"/>
                  </a:cubicBezTo>
                  <a:cubicBezTo>
                    <a:pt x="4439321" y="575371"/>
                    <a:pt x="4450045" y="593603"/>
                    <a:pt x="4458878" y="612742"/>
                  </a:cubicBezTo>
                  <a:cubicBezTo>
                    <a:pt x="4468906" y="634470"/>
                    <a:pt x="4477256" y="656943"/>
                    <a:pt x="4487159" y="678729"/>
                  </a:cubicBezTo>
                  <a:cubicBezTo>
                    <a:pt x="4492974" y="691522"/>
                    <a:pt x="4500793" y="703389"/>
                    <a:pt x="4506012" y="716437"/>
                  </a:cubicBezTo>
                  <a:cubicBezTo>
                    <a:pt x="4563163" y="859314"/>
                    <a:pt x="4477621" y="672187"/>
                    <a:pt x="4553146" y="848412"/>
                  </a:cubicBezTo>
                  <a:cubicBezTo>
                    <a:pt x="4561449" y="867787"/>
                    <a:pt x="4572704" y="885783"/>
                    <a:pt x="4581427" y="904973"/>
                  </a:cubicBezTo>
                  <a:cubicBezTo>
                    <a:pt x="4588429" y="920378"/>
                    <a:pt x="4593996" y="936396"/>
                    <a:pt x="4600280" y="952107"/>
                  </a:cubicBezTo>
                  <a:cubicBezTo>
                    <a:pt x="4616738" y="1149599"/>
                    <a:pt x="4619822" y="1136831"/>
                    <a:pt x="4600280" y="1423447"/>
                  </a:cubicBezTo>
                  <a:cubicBezTo>
                    <a:pt x="4597927" y="1457958"/>
                    <a:pt x="4554412" y="1531123"/>
                    <a:pt x="4543720" y="1555422"/>
                  </a:cubicBezTo>
                  <a:cubicBezTo>
                    <a:pt x="4520454" y="1608300"/>
                    <a:pt x="4509116" y="1667176"/>
                    <a:pt x="4477732" y="1715678"/>
                  </a:cubicBezTo>
                  <a:cubicBezTo>
                    <a:pt x="4354142" y="1906681"/>
                    <a:pt x="4406765" y="1821386"/>
                    <a:pt x="4317476" y="1970202"/>
                  </a:cubicBezTo>
                  <a:cubicBezTo>
                    <a:pt x="4317453" y="1970240"/>
                    <a:pt x="4260938" y="2064433"/>
                    <a:pt x="4260915" y="2064470"/>
                  </a:cubicBezTo>
                  <a:cubicBezTo>
                    <a:pt x="4248750" y="2083586"/>
                    <a:pt x="4236803" y="2102903"/>
                    <a:pt x="4223208" y="2121030"/>
                  </a:cubicBezTo>
                  <a:cubicBezTo>
                    <a:pt x="4213781" y="2133599"/>
                    <a:pt x="4204836" y="2146544"/>
                    <a:pt x="4194928" y="2158738"/>
                  </a:cubicBezTo>
                  <a:cubicBezTo>
                    <a:pt x="4163976" y="2196833"/>
                    <a:pt x="4127887" y="2231019"/>
                    <a:pt x="4100660" y="2271859"/>
                  </a:cubicBezTo>
                  <a:cubicBezTo>
                    <a:pt x="4086441" y="2293187"/>
                    <a:pt x="4054220" y="2343787"/>
                    <a:pt x="4034672" y="2366127"/>
                  </a:cubicBezTo>
                  <a:cubicBezTo>
                    <a:pt x="4022967" y="2379504"/>
                    <a:pt x="4008670" y="2390457"/>
                    <a:pt x="3996965" y="2403835"/>
                  </a:cubicBezTo>
                  <a:cubicBezTo>
                    <a:pt x="3954315" y="2452578"/>
                    <a:pt x="3980199" y="2444914"/>
                    <a:pt x="3912124" y="2488676"/>
                  </a:cubicBezTo>
                  <a:cubicBezTo>
                    <a:pt x="3888482" y="2503874"/>
                    <a:pt x="3861508" y="2513157"/>
                    <a:pt x="3836709" y="2526383"/>
                  </a:cubicBezTo>
                  <a:cubicBezTo>
                    <a:pt x="3732857" y="2581770"/>
                    <a:pt x="3808316" y="2548616"/>
                    <a:pt x="3695307" y="2601797"/>
                  </a:cubicBezTo>
                  <a:cubicBezTo>
                    <a:pt x="3667305" y="2614975"/>
                    <a:pt x="3637923" y="2625227"/>
                    <a:pt x="3610466" y="2639505"/>
                  </a:cubicBezTo>
                  <a:cubicBezTo>
                    <a:pt x="3559288" y="2666118"/>
                    <a:pt x="3510144" y="2696480"/>
                    <a:pt x="3459637" y="2724346"/>
                  </a:cubicBezTo>
                  <a:cubicBezTo>
                    <a:pt x="3419015" y="2746758"/>
                    <a:pt x="3374842" y="2763368"/>
                    <a:pt x="3337089" y="2790334"/>
                  </a:cubicBezTo>
                  <a:cubicBezTo>
                    <a:pt x="3315093" y="2806045"/>
                    <a:pt x="3294280" y="2823561"/>
                    <a:pt x="3271101" y="2837468"/>
                  </a:cubicBezTo>
                  <a:cubicBezTo>
                    <a:pt x="3247001" y="2851928"/>
                    <a:pt x="3220526" y="2862025"/>
                    <a:pt x="3195687" y="2875175"/>
                  </a:cubicBezTo>
                  <a:cubicBezTo>
                    <a:pt x="3167095" y="2890312"/>
                    <a:pt x="3138398" y="2905353"/>
                    <a:pt x="3110845" y="2922309"/>
                  </a:cubicBezTo>
                  <a:cubicBezTo>
                    <a:pt x="3056657" y="2955655"/>
                    <a:pt x="3007499" y="2997550"/>
                    <a:pt x="2950590" y="3026004"/>
                  </a:cubicBezTo>
                  <a:cubicBezTo>
                    <a:pt x="2931736" y="3035431"/>
                    <a:pt x="2912534" y="3044190"/>
                    <a:pt x="2894029" y="3054284"/>
                  </a:cubicBezTo>
                  <a:cubicBezTo>
                    <a:pt x="2816169" y="3096753"/>
                    <a:pt x="2875998" y="3066906"/>
                    <a:pt x="2799761" y="3120272"/>
                  </a:cubicBezTo>
                  <a:cubicBezTo>
                    <a:pt x="2753353" y="3152757"/>
                    <a:pt x="2709027" y="3189207"/>
                    <a:pt x="2658359" y="3214540"/>
                  </a:cubicBezTo>
                  <a:cubicBezTo>
                    <a:pt x="2633221" y="3227109"/>
                    <a:pt x="2606329" y="3236657"/>
                    <a:pt x="2582944" y="3252247"/>
                  </a:cubicBezTo>
                  <a:cubicBezTo>
                    <a:pt x="2463641" y="3331781"/>
                    <a:pt x="2524059" y="3312846"/>
                    <a:pt x="2422689" y="3374795"/>
                  </a:cubicBezTo>
                  <a:cubicBezTo>
                    <a:pt x="2389093" y="3395326"/>
                    <a:pt x="2352050" y="3409967"/>
                    <a:pt x="2318994" y="3431356"/>
                  </a:cubicBezTo>
                  <a:cubicBezTo>
                    <a:pt x="2298389" y="3444688"/>
                    <a:pt x="2282281" y="3464055"/>
                    <a:pt x="2262433" y="3478490"/>
                  </a:cubicBezTo>
                  <a:cubicBezTo>
                    <a:pt x="2247615" y="3489267"/>
                    <a:pt x="2230544" y="3496607"/>
                    <a:pt x="2215299" y="3506771"/>
                  </a:cubicBezTo>
                  <a:cubicBezTo>
                    <a:pt x="2202227" y="3515486"/>
                    <a:pt x="2190915" y="3526724"/>
                    <a:pt x="2177592" y="3535051"/>
                  </a:cubicBezTo>
                  <a:cubicBezTo>
                    <a:pt x="2165675" y="3542499"/>
                    <a:pt x="2151320" y="3545737"/>
                    <a:pt x="2139885" y="3553905"/>
                  </a:cubicBezTo>
                  <a:cubicBezTo>
                    <a:pt x="2129037" y="3561654"/>
                    <a:pt x="2122697" y="3574790"/>
                    <a:pt x="2111604" y="3582185"/>
                  </a:cubicBezTo>
                  <a:cubicBezTo>
                    <a:pt x="2075282" y="3606400"/>
                    <a:pt x="2036065" y="3625965"/>
                    <a:pt x="1998482" y="3648173"/>
                  </a:cubicBezTo>
                  <a:cubicBezTo>
                    <a:pt x="1966934" y="3666815"/>
                    <a:pt x="1934980" y="3684827"/>
                    <a:pt x="1904214" y="3704734"/>
                  </a:cubicBezTo>
                  <a:cubicBezTo>
                    <a:pt x="1850796" y="3739299"/>
                    <a:pt x="1800867" y="3779973"/>
                    <a:pt x="1743959" y="3808428"/>
                  </a:cubicBezTo>
                  <a:cubicBezTo>
                    <a:pt x="1725105" y="3817855"/>
                    <a:pt x="1705546" y="3825985"/>
                    <a:pt x="1687398" y="3836709"/>
                  </a:cubicBezTo>
                  <a:cubicBezTo>
                    <a:pt x="1636355" y="3866871"/>
                    <a:pt x="1589598" y="3904463"/>
                    <a:pt x="1536569" y="3930977"/>
                  </a:cubicBezTo>
                  <a:cubicBezTo>
                    <a:pt x="1517715" y="3940404"/>
                    <a:pt x="1497229" y="3947101"/>
                    <a:pt x="1480008" y="3959257"/>
                  </a:cubicBezTo>
                  <a:cubicBezTo>
                    <a:pt x="1443522" y="3985012"/>
                    <a:pt x="1411187" y="4016200"/>
                    <a:pt x="1376313" y="4044099"/>
                  </a:cubicBezTo>
                  <a:cubicBezTo>
                    <a:pt x="1364045" y="4053914"/>
                    <a:pt x="1351175" y="4062952"/>
                    <a:pt x="1338606" y="4072379"/>
                  </a:cubicBezTo>
                  <a:cubicBezTo>
                    <a:pt x="1326037" y="4081806"/>
                    <a:pt x="1312008" y="4089549"/>
                    <a:pt x="1300899" y="4100659"/>
                  </a:cubicBezTo>
                  <a:cubicBezTo>
                    <a:pt x="1288330" y="4113228"/>
                    <a:pt x="1277223" y="4127454"/>
                    <a:pt x="1263192" y="4138367"/>
                  </a:cubicBezTo>
                  <a:cubicBezTo>
                    <a:pt x="1222800" y="4169783"/>
                    <a:pt x="1213382" y="4159896"/>
                    <a:pt x="1178351" y="4194927"/>
                  </a:cubicBezTo>
                  <a:cubicBezTo>
                    <a:pt x="1167241" y="4206037"/>
                    <a:pt x="1161894" y="4222289"/>
                    <a:pt x="1150070" y="4232635"/>
                  </a:cubicBezTo>
                  <a:cubicBezTo>
                    <a:pt x="1136281" y="4244700"/>
                    <a:pt x="1118181" y="4250752"/>
                    <a:pt x="1102936" y="4260915"/>
                  </a:cubicBezTo>
                  <a:cubicBezTo>
                    <a:pt x="1089863" y="4269630"/>
                    <a:pt x="1077631" y="4279549"/>
                    <a:pt x="1065229" y="4289195"/>
                  </a:cubicBezTo>
                  <a:lnTo>
                    <a:pt x="933254" y="4392890"/>
                  </a:lnTo>
                  <a:cubicBezTo>
                    <a:pt x="858026" y="4452281"/>
                    <a:pt x="914574" y="4409257"/>
                    <a:pt x="848412" y="4458878"/>
                  </a:cubicBezTo>
                  <a:cubicBezTo>
                    <a:pt x="835843" y="4468305"/>
                    <a:pt x="823777" y="4478443"/>
                    <a:pt x="810705" y="4487158"/>
                  </a:cubicBezTo>
                  <a:lnTo>
                    <a:pt x="754144" y="4524866"/>
                  </a:lnTo>
                  <a:cubicBezTo>
                    <a:pt x="744717" y="4531150"/>
                    <a:pt x="733875" y="4535708"/>
                    <a:pt x="725864" y="4543719"/>
                  </a:cubicBezTo>
                  <a:cubicBezTo>
                    <a:pt x="716437" y="4553146"/>
                    <a:pt x="709158" y="4565386"/>
                    <a:pt x="697583" y="4572000"/>
                  </a:cubicBezTo>
                  <a:cubicBezTo>
                    <a:pt x="686334" y="4578428"/>
                    <a:pt x="672445" y="4578284"/>
                    <a:pt x="659876" y="4581426"/>
                  </a:cubicBezTo>
                  <a:cubicBezTo>
                    <a:pt x="637498" y="4596345"/>
                    <a:pt x="614347" y="4611025"/>
                    <a:pt x="593889" y="4628560"/>
                  </a:cubicBezTo>
                  <a:cubicBezTo>
                    <a:pt x="530379" y="4682997"/>
                    <a:pt x="599831" y="4634026"/>
                    <a:pt x="537328" y="4675694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E98448C-6016-6E9C-54A4-A946716BA0B2}"/>
                </a:ext>
              </a:extLst>
            </p:cNvPr>
            <p:cNvSpPr/>
            <p:nvPr/>
          </p:nvSpPr>
          <p:spPr>
            <a:xfrm>
              <a:off x="5778631" y="3137590"/>
              <a:ext cx="605187" cy="849948"/>
            </a:xfrm>
            <a:custGeom>
              <a:avLst/>
              <a:gdLst>
                <a:gd name="connsiteX0" fmla="*/ 0 w 605187"/>
                <a:gd name="connsiteY0" fmla="*/ 849948 h 849948"/>
                <a:gd name="connsiteX1" fmla="*/ 75414 w 605187"/>
                <a:gd name="connsiteY1" fmla="*/ 793387 h 849948"/>
                <a:gd name="connsiteX2" fmla="*/ 113122 w 605187"/>
                <a:gd name="connsiteY2" fmla="*/ 783961 h 849948"/>
                <a:gd name="connsiteX3" fmla="*/ 131975 w 605187"/>
                <a:gd name="connsiteY3" fmla="*/ 755680 h 849948"/>
                <a:gd name="connsiteX4" fmla="*/ 169682 w 605187"/>
                <a:gd name="connsiteY4" fmla="*/ 736826 h 849948"/>
                <a:gd name="connsiteX5" fmla="*/ 197963 w 605187"/>
                <a:gd name="connsiteY5" fmla="*/ 680266 h 849948"/>
                <a:gd name="connsiteX6" fmla="*/ 216816 w 605187"/>
                <a:gd name="connsiteY6" fmla="*/ 651985 h 849948"/>
                <a:gd name="connsiteX7" fmla="*/ 245097 w 605187"/>
                <a:gd name="connsiteY7" fmla="*/ 604851 h 849948"/>
                <a:gd name="connsiteX8" fmla="*/ 263950 w 605187"/>
                <a:gd name="connsiteY8" fmla="*/ 567144 h 849948"/>
                <a:gd name="connsiteX9" fmla="*/ 292231 w 605187"/>
                <a:gd name="connsiteY9" fmla="*/ 548290 h 849948"/>
                <a:gd name="connsiteX10" fmla="*/ 329938 w 605187"/>
                <a:gd name="connsiteY10" fmla="*/ 472876 h 849948"/>
                <a:gd name="connsiteX11" fmla="*/ 386499 w 605187"/>
                <a:gd name="connsiteY11" fmla="*/ 416315 h 849948"/>
                <a:gd name="connsiteX12" fmla="*/ 424206 w 605187"/>
                <a:gd name="connsiteY12" fmla="*/ 359754 h 849948"/>
                <a:gd name="connsiteX13" fmla="*/ 461913 w 605187"/>
                <a:gd name="connsiteY13" fmla="*/ 331474 h 849948"/>
                <a:gd name="connsiteX14" fmla="*/ 518474 w 605187"/>
                <a:gd name="connsiteY14" fmla="*/ 246633 h 849948"/>
                <a:gd name="connsiteX15" fmla="*/ 556181 w 605187"/>
                <a:gd name="connsiteY15" fmla="*/ 199499 h 849948"/>
                <a:gd name="connsiteX16" fmla="*/ 575035 w 605187"/>
                <a:gd name="connsiteY16" fmla="*/ 161791 h 849948"/>
                <a:gd name="connsiteX17" fmla="*/ 593889 w 605187"/>
                <a:gd name="connsiteY17" fmla="*/ 133511 h 849948"/>
                <a:gd name="connsiteX18" fmla="*/ 593889 w 605187"/>
                <a:gd name="connsiteY18" fmla="*/ 1536 h 849948"/>
                <a:gd name="connsiteX19" fmla="*/ 518474 w 605187"/>
                <a:gd name="connsiteY19" fmla="*/ 29816 h 849948"/>
                <a:gd name="connsiteX20" fmla="*/ 490194 w 605187"/>
                <a:gd name="connsiteY20" fmla="*/ 67523 h 849948"/>
                <a:gd name="connsiteX21" fmla="*/ 461913 w 605187"/>
                <a:gd name="connsiteY21" fmla="*/ 133511 h 849948"/>
                <a:gd name="connsiteX22" fmla="*/ 443060 w 605187"/>
                <a:gd name="connsiteY22" fmla="*/ 190072 h 849948"/>
                <a:gd name="connsiteX23" fmla="*/ 424206 w 605187"/>
                <a:gd name="connsiteY23" fmla="*/ 218352 h 849948"/>
                <a:gd name="connsiteX24" fmla="*/ 414779 w 605187"/>
                <a:gd name="connsiteY24" fmla="*/ 256059 h 849948"/>
                <a:gd name="connsiteX25" fmla="*/ 348792 w 605187"/>
                <a:gd name="connsiteY25" fmla="*/ 322047 h 849948"/>
                <a:gd name="connsiteX26" fmla="*/ 320511 w 605187"/>
                <a:gd name="connsiteY26" fmla="*/ 359754 h 849948"/>
                <a:gd name="connsiteX27" fmla="*/ 292231 w 605187"/>
                <a:gd name="connsiteY27" fmla="*/ 378608 h 849948"/>
                <a:gd name="connsiteX28" fmla="*/ 254524 w 605187"/>
                <a:gd name="connsiteY28" fmla="*/ 406888 h 849948"/>
                <a:gd name="connsiteX29" fmla="*/ 188536 w 605187"/>
                <a:gd name="connsiteY29" fmla="*/ 454022 h 849948"/>
                <a:gd name="connsiteX30" fmla="*/ 113122 w 605187"/>
                <a:gd name="connsiteY30" fmla="*/ 529437 h 849948"/>
                <a:gd name="connsiteX31" fmla="*/ 47134 w 605187"/>
                <a:gd name="connsiteY31" fmla="*/ 576571 h 84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5187" h="849948">
                  <a:moveTo>
                    <a:pt x="0" y="849948"/>
                  </a:moveTo>
                  <a:cubicBezTo>
                    <a:pt x="4723" y="846170"/>
                    <a:pt x="59256" y="800312"/>
                    <a:pt x="75414" y="793387"/>
                  </a:cubicBezTo>
                  <a:cubicBezTo>
                    <a:pt x="87323" y="788283"/>
                    <a:pt x="100553" y="787103"/>
                    <a:pt x="113122" y="783961"/>
                  </a:cubicBezTo>
                  <a:cubicBezTo>
                    <a:pt x="119406" y="774534"/>
                    <a:pt x="123271" y="762933"/>
                    <a:pt x="131975" y="755680"/>
                  </a:cubicBezTo>
                  <a:cubicBezTo>
                    <a:pt x="142770" y="746684"/>
                    <a:pt x="160428" y="747402"/>
                    <a:pt x="169682" y="736826"/>
                  </a:cubicBezTo>
                  <a:cubicBezTo>
                    <a:pt x="183563" y="720963"/>
                    <a:pt x="187726" y="698692"/>
                    <a:pt x="197963" y="680266"/>
                  </a:cubicBezTo>
                  <a:cubicBezTo>
                    <a:pt x="203465" y="670362"/>
                    <a:pt x="210811" y="661593"/>
                    <a:pt x="216816" y="651985"/>
                  </a:cubicBezTo>
                  <a:cubicBezTo>
                    <a:pt x="226527" y="636448"/>
                    <a:pt x="236199" y="620868"/>
                    <a:pt x="245097" y="604851"/>
                  </a:cubicBezTo>
                  <a:cubicBezTo>
                    <a:pt x="251922" y="592567"/>
                    <a:pt x="254954" y="577939"/>
                    <a:pt x="263950" y="567144"/>
                  </a:cubicBezTo>
                  <a:cubicBezTo>
                    <a:pt x="271203" y="558440"/>
                    <a:pt x="282804" y="554575"/>
                    <a:pt x="292231" y="548290"/>
                  </a:cubicBezTo>
                  <a:cubicBezTo>
                    <a:pt x="304800" y="523152"/>
                    <a:pt x="310065" y="492749"/>
                    <a:pt x="329938" y="472876"/>
                  </a:cubicBezTo>
                  <a:cubicBezTo>
                    <a:pt x="348792" y="454022"/>
                    <a:pt x="371709" y="438500"/>
                    <a:pt x="386499" y="416315"/>
                  </a:cubicBezTo>
                  <a:cubicBezTo>
                    <a:pt x="399068" y="397461"/>
                    <a:pt x="406079" y="373349"/>
                    <a:pt x="424206" y="359754"/>
                  </a:cubicBezTo>
                  <a:cubicBezTo>
                    <a:pt x="436775" y="350327"/>
                    <a:pt x="451855" y="343544"/>
                    <a:pt x="461913" y="331474"/>
                  </a:cubicBezTo>
                  <a:cubicBezTo>
                    <a:pt x="483672" y="305363"/>
                    <a:pt x="497241" y="273174"/>
                    <a:pt x="518474" y="246633"/>
                  </a:cubicBezTo>
                  <a:cubicBezTo>
                    <a:pt x="531043" y="230922"/>
                    <a:pt x="545020" y="216240"/>
                    <a:pt x="556181" y="199499"/>
                  </a:cubicBezTo>
                  <a:cubicBezTo>
                    <a:pt x="563976" y="187806"/>
                    <a:pt x="568063" y="173992"/>
                    <a:pt x="575035" y="161791"/>
                  </a:cubicBezTo>
                  <a:cubicBezTo>
                    <a:pt x="580656" y="151954"/>
                    <a:pt x="587604" y="142938"/>
                    <a:pt x="593889" y="133511"/>
                  </a:cubicBezTo>
                  <a:cubicBezTo>
                    <a:pt x="599541" y="99595"/>
                    <a:pt x="616207" y="32781"/>
                    <a:pt x="593889" y="1536"/>
                  </a:cubicBezTo>
                  <a:cubicBezTo>
                    <a:pt x="587134" y="-7921"/>
                    <a:pt x="519411" y="29348"/>
                    <a:pt x="518474" y="29816"/>
                  </a:cubicBezTo>
                  <a:cubicBezTo>
                    <a:pt x="509047" y="42385"/>
                    <a:pt x="497717" y="53730"/>
                    <a:pt x="490194" y="67523"/>
                  </a:cubicBezTo>
                  <a:cubicBezTo>
                    <a:pt x="478735" y="88532"/>
                    <a:pt x="470504" y="111175"/>
                    <a:pt x="461913" y="133511"/>
                  </a:cubicBezTo>
                  <a:cubicBezTo>
                    <a:pt x="454779" y="152060"/>
                    <a:pt x="454084" y="173536"/>
                    <a:pt x="443060" y="190072"/>
                  </a:cubicBezTo>
                  <a:lnTo>
                    <a:pt x="424206" y="218352"/>
                  </a:lnTo>
                  <a:cubicBezTo>
                    <a:pt x="421064" y="230921"/>
                    <a:pt x="419882" y="244151"/>
                    <a:pt x="414779" y="256059"/>
                  </a:cubicBezTo>
                  <a:cubicBezTo>
                    <a:pt x="398794" y="293357"/>
                    <a:pt x="379859" y="290980"/>
                    <a:pt x="348792" y="322047"/>
                  </a:cubicBezTo>
                  <a:cubicBezTo>
                    <a:pt x="337682" y="333157"/>
                    <a:pt x="331621" y="348644"/>
                    <a:pt x="320511" y="359754"/>
                  </a:cubicBezTo>
                  <a:cubicBezTo>
                    <a:pt x="312500" y="367765"/>
                    <a:pt x="301450" y="372023"/>
                    <a:pt x="292231" y="378608"/>
                  </a:cubicBezTo>
                  <a:cubicBezTo>
                    <a:pt x="279446" y="387740"/>
                    <a:pt x="266453" y="396663"/>
                    <a:pt x="254524" y="406888"/>
                  </a:cubicBezTo>
                  <a:cubicBezTo>
                    <a:pt x="201020" y="452749"/>
                    <a:pt x="254281" y="421151"/>
                    <a:pt x="188536" y="454022"/>
                  </a:cubicBezTo>
                  <a:cubicBezTo>
                    <a:pt x="163398" y="479160"/>
                    <a:pt x="141563" y="508107"/>
                    <a:pt x="113122" y="529437"/>
                  </a:cubicBezTo>
                  <a:cubicBezTo>
                    <a:pt x="66350" y="564515"/>
                    <a:pt x="88487" y="549002"/>
                    <a:pt x="47134" y="576571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6CDFD1A-8710-259D-9BFB-B9B19CC2CDF2}"/>
                </a:ext>
              </a:extLst>
            </p:cNvPr>
            <p:cNvSpPr/>
            <p:nvPr/>
          </p:nvSpPr>
          <p:spPr>
            <a:xfrm>
              <a:off x="1611984" y="2573518"/>
              <a:ext cx="3855562" cy="4336329"/>
            </a:xfrm>
            <a:custGeom>
              <a:avLst/>
              <a:gdLst>
                <a:gd name="connsiteX0" fmla="*/ 0 w 3855562"/>
                <a:gd name="connsiteY0" fmla="*/ 4279769 h 4336329"/>
                <a:gd name="connsiteX1" fmla="*/ 37707 w 3855562"/>
                <a:gd name="connsiteY1" fmla="*/ 4232635 h 4336329"/>
                <a:gd name="connsiteX2" fmla="*/ 56560 w 3855562"/>
                <a:gd name="connsiteY2" fmla="*/ 4204354 h 4336329"/>
                <a:gd name="connsiteX3" fmla="*/ 84841 w 3855562"/>
                <a:gd name="connsiteY3" fmla="*/ 4176074 h 4336329"/>
                <a:gd name="connsiteX4" fmla="*/ 131975 w 3855562"/>
                <a:gd name="connsiteY4" fmla="*/ 4119513 h 4336329"/>
                <a:gd name="connsiteX5" fmla="*/ 169682 w 3855562"/>
                <a:gd name="connsiteY5" fmla="*/ 4110086 h 4336329"/>
                <a:gd name="connsiteX6" fmla="*/ 197962 w 3855562"/>
                <a:gd name="connsiteY6" fmla="*/ 4091233 h 4336329"/>
                <a:gd name="connsiteX7" fmla="*/ 245096 w 3855562"/>
                <a:gd name="connsiteY7" fmla="*/ 4053525 h 4336329"/>
                <a:gd name="connsiteX8" fmla="*/ 273377 w 3855562"/>
                <a:gd name="connsiteY8" fmla="*/ 4044098 h 4336329"/>
                <a:gd name="connsiteX9" fmla="*/ 320511 w 3855562"/>
                <a:gd name="connsiteY9" fmla="*/ 3996964 h 4336329"/>
                <a:gd name="connsiteX10" fmla="*/ 405352 w 3855562"/>
                <a:gd name="connsiteY10" fmla="*/ 3912123 h 4336329"/>
                <a:gd name="connsiteX11" fmla="*/ 518474 w 3855562"/>
                <a:gd name="connsiteY11" fmla="*/ 3827282 h 4336329"/>
                <a:gd name="connsiteX12" fmla="*/ 546754 w 3855562"/>
                <a:gd name="connsiteY12" fmla="*/ 3808428 h 4336329"/>
                <a:gd name="connsiteX13" fmla="*/ 622169 w 3855562"/>
                <a:gd name="connsiteY13" fmla="*/ 3751868 h 4336329"/>
                <a:gd name="connsiteX14" fmla="*/ 697583 w 3855562"/>
                <a:gd name="connsiteY14" fmla="*/ 3695307 h 4336329"/>
                <a:gd name="connsiteX15" fmla="*/ 772997 w 3855562"/>
                <a:gd name="connsiteY15" fmla="*/ 3629319 h 4336329"/>
                <a:gd name="connsiteX16" fmla="*/ 857839 w 3855562"/>
                <a:gd name="connsiteY16" fmla="*/ 3572758 h 4336329"/>
                <a:gd name="connsiteX17" fmla="*/ 933253 w 3855562"/>
                <a:gd name="connsiteY17" fmla="*/ 3497344 h 4336329"/>
                <a:gd name="connsiteX18" fmla="*/ 989814 w 3855562"/>
                <a:gd name="connsiteY18" fmla="*/ 3459637 h 4336329"/>
                <a:gd name="connsiteX19" fmla="*/ 1055802 w 3855562"/>
                <a:gd name="connsiteY19" fmla="*/ 3393649 h 4336329"/>
                <a:gd name="connsiteX20" fmla="*/ 1084082 w 3855562"/>
                <a:gd name="connsiteY20" fmla="*/ 3365369 h 4336329"/>
                <a:gd name="connsiteX21" fmla="*/ 1168923 w 3855562"/>
                <a:gd name="connsiteY21" fmla="*/ 3308808 h 4336329"/>
                <a:gd name="connsiteX22" fmla="*/ 1244338 w 3855562"/>
                <a:gd name="connsiteY22" fmla="*/ 3233393 h 4336329"/>
                <a:gd name="connsiteX23" fmla="*/ 1310325 w 3855562"/>
                <a:gd name="connsiteY23" fmla="*/ 3176833 h 4336329"/>
                <a:gd name="connsiteX24" fmla="*/ 1338606 w 3855562"/>
                <a:gd name="connsiteY24" fmla="*/ 3139125 h 4336329"/>
                <a:gd name="connsiteX25" fmla="*/ 1414020 w 3855562"/>
                <a:gd name="connsiteY25" fmla="*/ 3073138 h 4336329"/>
                <a:gd name="connsiteX26" fmla="*/ 1442301 w 3855562"/>
                <a:gd name="connsiteY26" fmla="*/ 3026004 h 4336329"/>
                <a:gd name="connsiteX27" fmla="*/ 1517715 w 3855562"/>
                <a:gd name="connsiteY27" fmla="*/ 2941162 h 4336329"/>
                <a:gd name="connsiteX28" fmla="*/ 1611983 w 3855562"/>
                <a:gd name="connsiteY28" fmla="*/ 2828041 h 4336329"/>
                <a:gd name="connsiteX29" fmla="*/ 1687397 w 3855562"/>
                <a:gd name="connsiteY29" fmla="*/ 2705492 h 4336329"/>
                <a:gd name="connsiteX30" fmla="*/ 1762812 w 3855562"/>
                <a:gd name="connsiteY30" fmla="*/ 2630078 h 4336329"/>
                <a:gd name="connsiteX31" fmla="*/ 1838226 w 3855562"/>
                <a:gd name="connsiteY31" fmla="*/ 2535810 h 4336329"/>
                <a:gd name="connsiteX32" fmla="*/ 1885360 w 3855562"/>
                <a:gd name="connsiteY32" fmla="*/ 2469822 h 4336329"/>
                <a:gd name="connsiteX33" fmla="*/ 1932494 w 3855562"/>
                <a:gd name="connsiteY33" fmla="*/ 2422688 h 4336329"/>
                <a:gd name="connsiteX34" fmla="*/ 2036189 w 3855562"/>
                <a:gd name="connsiteY34" fmla="*/ 2271859 h 4336329"/>
                <a:gd name="connsiteX35" fmla="*/ 2083323 w 3855562"/>
                <a:gd name="connsiteY35" fmla="*/ 2215298 h 4336329"/>
                <a:gd name="connsiteX36" fmla="*/ 2102177 w 3855562"/>
                <a:gd name="connsiteY36" fmla="*/ 2177591 h 4336329"/>
                <a:gd name="connsiteX37" fmla="*/ 2205872 w 3855562"/>
                <a:gd name="connsiteY37" fmla="*/ 2045616 h 4336329"/>
                <a:gd name="connsiteX38" fmla="*/ 2234152 w 3855562"/>
                <a:gd name="connsiteY38" fmla="*/ 2007909 h 4336329"/>
                <a:gd name="connsiteX39" fmla="*/ 2271859 w 3855562"/>
                <a:gd name="connsiteY39" fmla="*/ 1960775 h 4336329"/>
                <a:gd name="connsiteX40" fmla="*/ 2290713 w 3855562"/>
                <a:gd name="connsiteY40" fmla="*/ 1932494 h 4336329"/>
                <a:gd name="connsiteX41" fmla="*/ 2356701 w 3855562"/>
                <a:gd name="connsiteY41" fmla="*/ 1857080 h 4336329"/>
                <a:gd name="connsiteX42" fmla="*/ 2394408 w 3855562"/>
                <a:gd name="connsiteY42" fmla="*/ 1809946 h 4336329"/>
                <a:gd name="connsiteX43" fmla="*/ 2441542 w 3855562"/>
                <a:gd name="connsiteY43" fmla="*/ 1772239 h 4336329"/>
                <a:gd name="connsiteX44" fmla="*/ 2498103 w 3855562"/>
                <a:gd name="connsiteY44" fmla="*/ 1715678 h 4336329"/>
                <a:gd name="connsiteX45" fmla="*/ 2526383 w 3855562"/>
                <a:gd name="connsiteY45" fmla="*/ 1687397 h 4336329"/>
                <a:gd name="connsiteX46" fmla="*/ 2592371 w 3855562"/>
                <a:gd name="connsiteY46" fmla="*/ 1593129 h 4336329"/>
                <a:gd name="connsiteX47" fmla="*/ 2601797 w 3855562"/>
                <a:gd name="connsiteY47" fmla="*/ 1555422 h 4336329"/>
                <a:gd name="connsiteX48" fmla="*/ 2620651 w 3855562"/>
                <a:gd name="connsiteY48" fmla="*/ 1527142 h 4336329"/>
                <a:gd name="connsiteX49" fmla="*/ 2639505 w 3855562"/>
                <a:gd name="connsiteY49" fmla="*/ 1489435 h 4336329"/>
                <a:gd name="connsiteX50" fmla="*/ 2667785 w 3855562"/>
                <a:gd name="connsiteY50" fmla="*/ 1442301 h 4336329"/>
                <a:gd name="connsiteX51" fmla="*/ 2696065 w 3855562"/>
                <a:gd name="connsiteY51" fmla="*/ 1366886 h 4336329"/>
                <a:gd name="connsiteX52" fmla="*/ 2705492 w 3855562"/>
                <a:gd name="connsiteY52" fmla="*/ 1338606 h 4336329"/>
                <a:gd name="connsiteX53" fmla="*/ 2733773 w 3855562"/>
                <a:gd name="connsiteY53" fmla="*/ 1216057 h 4336329"/>
                <a:gd name="connsiteX54" fmla="*/ 2724346 w 3855562"/>
                <a:gd name="connsiteY54" fmla="*/ 612742 h 4336329"/>
                <a:gd name="connsiteX55" fmla="*/ 2733773 w 3855562"/>
                <a:gd name="connsiteY55" fmla="*/ 443059 h 4336329"/>
                <a:gd name="connsiteX56" fmla="*/ 2752626 w 3855562"/>
                <a:gd name="connsiteY56" fmla="*/ 405352 h 4336329"/>
                <a:gd name="connsiteX57" fmla="*/ 2771480 w 3855562"/>
                <a:gd name="connsiteY57" fmla="*/ 348791 h 4336329"/>
                <a:gd name="connsiteX58" fmla="*/ 2790334 w 3855562"/>
                <a:gd name="connsiteY58" fmla="*/ 320511 h 4336329"/>
                <a:gd name="connsiteX59" fmla="*/ 2809187 w 3855562"/>
                <a:gd name="connsiteY59" fmla="*/ 282804 h 4336329"/>
                <a:gd name="connsiteX60" fmla="*/ 2846894 w 3855562"/>
                <a:gd name="connsiteY60" fmla="*/ 235670 h 4336329"/>
                <a:gd name="connsiteX61" fmla="*/ 2875175 w 3855562"/>
                <a:gd name="connsiteY61" fmla="*/ 216816 h 4336329"/>
                <a:gd name="connsiteX62" fmla="*/ 2922309 w 3855562"/>
                <a:gd name="connsiteY62" fmla="*/ 160255 h 4336329"/>
                <a:gd name="connsiteX63" fmla="*/ 2978870 w 3855562"/>
                <a:gd name="connsiteY63" fmla="*/ 122548 h 4336329"/>
                <a:gd name="connsiteX64" fmla="*/ 3016577 w 3855562"/>
                <a:gd name="connsiteY64" fmla="*/ 113121 h 4336329"/>
                <a:gd name="connsiteX65" fmla="*/ 3101418 w 3855562"/>
                <a:gd name="connsiteY65" fmla="*/ 65987 h 4336329"/>
                <a:gd name="connsiteX66" fmla="*/ 3176832 w 3855562"/>
                <a:gd name="connsiteY66" fmla="*/ 47134 h 4336329"/>
                <a:gd name="connsiteX67" fmla="*/ 3214540 w 3855562"/>
                <a:gd name="connsiteY67" fmla="*/ 28280 h 4336329"/>
                <a:gd name="connsiteX68" fmla="*/ 3242820 w 3855562"/>
                <a:gd name="connsiteY68" fmla="*/ 18853 h 4336329"/>
                <a:gd name="connsiteX69" fmla="*/ 3289954 w 3855562"/>
                <a:gd name="connsiteY69" fmla="*/ 0 h 4336329"/>
                <a:gd name="connsiteX70" fmla="*/ 3572758 w 3855562"/>
                <a:gd name="connsiteY70" fmla="*/ 9426 h 4336329"/>
                <a:gd name="connsiteX71" fmla="*/ 3629319 w 3855562"/>
                <a:gd name="connsiteY71" fmla="*/ 37707 h 4336329"/>
                <a:gd name="connsiteX72" fmla="*/ 3695307 w 3855562"/>
                <a:gd name="connsiteY72" fmla="*/ 75414 h 4336329"/>
                <a:gd name="connsiteX73" fmla="*/ 3780148 w 3855562"/>
                <a:gd name="connsiteY73" fmla="*/ 131975 h 4336329"/>
                <a:gd name="connsiteX74" fmla="*/ 3827282 w 3855562"/>
                <a:gd name="connsiteY74" fmla="*/ 235670 h 4336329"/>
                <a:gd name="connsiteX75" fmla="*/ 3846136 w 3855562"/>
                <a:gd name="connsiteY75" fmla="*/ 386498 h 4336329"/>
                <a:gd name="connsiteX76" fmla="*/ 3855562 w 3855562"/>
                <a:gd name="connsiteY76" fmla="*/ 414779 h 4336329"/>
                <a:gd name="connsiteX77" fmla="*/ 3846136 w 3855562"/>
                <a:gd name="connsiteY77" fmla="*/ 848412 h 4336329"/>
                <a:gd name="connsiteX78" fmla="*/ 3808428 w 3855562"/>
                <a:gd name="connsiteY78" fmla="*/ 933253 h 4336329"/>
                <a:gd name="connsiteX79" fmla="*/ 3761294 w 3855562"/>
                <a:gd name="connsiteY79" fmla="*/ 1036948 h 4336329"/>
                <a:gd name="connsiteX80" fmla="*/ 3714160 w 3855562"/>
                <a:gd name="connsiteY80" fmla="*/ 1093509 h 4336329"/>
                <a:gd name="connsiteX81" fmla="*/ 3685880 w 3855562"/>
                <a:gd name="connsiteY81" fmla="*/ 1150070 h 4336329"/>
                <a:gd name="connsiteX82" fmla="*/ 3638746 w 3855562"/>
                <a:gd name="connsiteY82" fmla="*/ 1206630 h 4336329"/>
                <a:gd name="connsiteX83" fmla="*/ 3544478 w 3855562"/>
                <a:gd name="connsiteY83" fmla="*/ 1319752 h 4336329"/>
                <a:gd name="connsiteX84" fmla="*/ 3497344 w 3855562"/>
                <a:gd name="connsiteY84" fmla="*/ 1376313 h 4336329"/>
                <a:gd name="connsiteX85" fmla="*/ 3440783 w 3855562"/>
                <a:gd name="connsiteY85" fmla="*/ 1423447 h 4336329"/>
                <a:gd name="connsiteX86" fmla="*/ 3412503 w 3855562"/>
                <a:gd name="connsiteY86" fmla="*/ 1461154 h 4336329"/>
                <a:gd name="connsiteX87" fmla="*/ 3346515 w 3855562"/>
                <a:gd name="connsiteY87" fmla="*/ 1527142 h 4336329"/>
                <a:gd name="connsiteX88" fmla="*/ 3318235 w 3855562"/>
                <a:gd name="connsiteY88" fmla="*/ 1564849 h 4336329"/>
                <a:gd name="connsiteX89" fmla="*/ 3214540 w 3855562"/>
                <a:gd name="connsiteY89" fmla="*/ 1687397 h 4336329"/>
                <a:gd name="connsiteX90" fmla="*/ 3186259 w 3855562"/>
                <a:gd name="connsiteY90" fmla="*/ 1734531 h 4336329"/>
                <a:gd name="connsiteX91" fmla="*/ 3148552 w 3855562"/>
                <a:gd name="connsiteY91" fmla="*/ 1772239 h 4336329"/>
                <a:gd name="connsiteX92" fmla="*/ 3110845 w 3855562"/>
                <a:gd name="connsiteY92" fmla="*/ 1819373 h 4336329"/>
                <a:gd name="connsiteX93" fmla="*/ 3073138 w 3855562"/>
                <a:gd name="connsiteY93" fmla="*/ 1857080 h 4336329"/>
                <a:gd name="connsiteX94" fmla="*/ 3035430 w 3855562"/>
                <a:gd name="connsiteY94" fmla="*/ 1904214 h 4336329"/>
                <a:gd name="connsiteX95" fmla="*/ 2978870 w 3855562"/>
                <a:gd name="connsiteY95" fmla="*/ 1951348 h 4336329"/>
                <a:gd name="connsiteX96" fmla="*/ 2931736 w 3855562"/>
                <a:gd name="connsiteY96" fmla="*/ 1998482 h 4336329"/>
                <a:gd name="connsiteX97" fmla="*/ 2875175 w 3855562"/>
                <a:gd name="connsiteY97" fmla="*/ 2036189 h 4336329"/>
                <a:gd name="connsiteX98" fmla="*/ 2818614 w 3855562"/>
                <a:gd name="connsiteY98" fmla="*/ 2083323 h 4336329"/>
                <a:gd name="connsiteX99" fmla="*/ 2762053 w 3855562"/>
                <a:gd name="connsiteY99" fmla="*/ 2121030 h 4336329"/>
                <a:gd name="connsiteX100" fmla="*/ 2696065 w 3855562"/>
                <a:gd name="connsiteY100" fmla="*/ 2187018 h 4336329"/>
                <a:gd name="connsiteX101" fmla="*/ 2611224 w 3855562"/>
                <a:gd name="connsiteY101" fmla="*/ 2253006 h 4336329"/>
                <a:gd name="connsiteX102" fmla="*/ 2535810 w 3855562"/>
                <a:gd name="connsiteY102" fmla="*/ 2337847 h 4336329"/>
                <a:gd name="connsiteX103" fmla="*/ 2479249 w 3855562"/>
                <a:gd name="connsiteY103" fmla="*/ 2394408 h 4336329"/>
                <a:gd name="connsiteX104" fmla="*/ 2432115 w 3855562"/>
                <a:gd name="connsiteY104" fmla="*/ 2441542 h 4336329"/>
                <a:gd name="connsiteX105" fmla="*/ 2394408 w 3855562"/>
                <a:gd name="connsiteY105" fmla="*/ 2479249 h 4336329"/>
                <a:gd name="connsiteX106" fmla="*/ 2318993 w 3855562"/>
                <a:gd name="connsiteY106" fmla="*/ 2545237 h 4336329"/>
                <a:gd name="connsiteX107" fmla="*/ 2281286 w 3855562"/>
                <a:gd name="connsiteY107" fmla="*/ 2573517 h 4336329"/>
                <a:gd name="connsiteX108" fmla="*/ 2243579 w 3855562"/>
                <a:gd name="connsiteY108" fmla="*/ 2620651 h 4336329"/>
                <a:gd name="connsiteX109" fmla="*/ 2205872 w 3855562"/>
                <a:gd name="connsiteY109" fmla="*/ 2648931 h 4336329"/>
                <a:gd name="connsiteX110" fmla="*/ 2168164 w 3855562"/>
                <a:gd name="connsiteY110" fmla="*/ 2686639 h 4336329"/>
                <a:gd name="connsiteX111" fmla="*/ 2121030 w 3855562"/>
                <a:gd name="connsiteY111" fmla="*/ 2724346 h 4336329"/>
                <a:gd name="connsiteX112" fmla="*/ 2064470 w 3855562"/>
                <a:gd name="connsiteY112" fmla="*/ 2790334 h 4336329"/>
                <a:gd name="connsiteX113" fmla="*/ 2026762 w 3855562"/>
                <a:gd name="connsiteY113" fmla="*/ 2818614 h 4336329"/>
                <a:gd name="connsiteX114" fmla="*/ 1998482 w 3855562"/>
                <a:gd name="connsiteY114" fmla="*/ 2865748 h 4336329"/>
                <a:gd name="connsiteX115" fmla="*/ 1941921 w 3855562"/>
                <a:gd name="connsiteY115" fmla="*/ 2912882 h 4336329"/>
                <a:gd name="connsiteX116" fmla="*/ 1838226 w 3855562"/>
                <a:gd name="connsiteY116" fmla="*/ 3007150 h 4336329"/>
                <a:gd name="connsiteX117" fmla="*/ 1743958 w 3855562"/>
                <a:gd name="connsiteY117" fmla="*/ 3101418 h 4336329"/>
                <a:gd name="connsiteX118" fmla="*/ 1715678 w 3855562"/>
                <a:gd name="connsiteY118" fmla="*/ 3129698 h 4336329"/>
                <a:gd name="connsiteX119" fmla="*/ 1659117 w 3855562"/>
                <a:gd name="connsiteY119" fmla="*/ 3176833 h 4336329"/>
                <a:gd name="connsiteX120" fmla="*/ 1630837 w 3855562"/>
                <a:gd name="connsiteY120" fmla="*/ 3195686 h 4336329"/>
                <a:gd name="connsiteX121" fmla="*/ 1602556 w 3855562"/>
                <a:gd name="connsiteY121" fmla="*/ 3223967 h 4336329"/>
                <a:gd name="connsiteX122" fmla="*/ 1536569 w 3855562"/>
                <a:gd name="connsiteY122" fmla="*/ 3271101 h 4336329"/>
                <a:gd name="connsiteX123" fmla="*/ 1489435 w 3855562"/>
                <a:gd name="connsiteY123" fmla="*/ 3299381 h 4336329"/>
                <a:gd name="connsiteX124" fmla="*/ 1395167 w 3855562"/>
                <a:gd name="connsiteY124" fmla="*/ 3374795 h 4336329"/>
                <a:gd name="connsiteX125" fmla="*/ 1357459 w 3855562"/>
                <a:gd name="connsiteY125" fmla="*/ 3403076 h 4336329"/>
                <a:gd name="connsiteX126" fmla="*/ 1329179 w 3855562"/>
                <a:gd name="connsiteY126" fmla="*/ 3431356 h 4336329"/>
                <a:gd name="connsiteX127" fmla="*/ 1253764 w 3855562"/>
                <a:gd name="connsiteY127" fmla="*/ 3487917 h 4336329"/>
                <a:gd name="connsiteX128" fmla="*/ 1197204 w 3855562"/>
                <a:gd name="connsiteY128" fmla="*/ 3544478 h 4336329"/>
                <a:gd name="connsiteX129" fmla="*/ 1159496 w 3855562"/>
                <a:gd name="connsiteY129" fmla="*/ 3563331 h 4336329"/>
                <a:gd name="connsiteX130" fmla="*/ 1084082 w 3855562"/>
                <a:gd name="connsiteY130" fmla="*/ 3619892 h 4336329"/>
                <a:gd name="connsiteX131" fmla="*/ 1008668 w 3855562"/>
                <a:gd name="connsiteY131" fmla="*/ 3657600 h 4336329"/>
                <a:gd name="connsiteX132" fmla="*/ 970960 w 3855562"/>
                <a:gd name="connsiteY132" fmla="*/ 3676453 h 4336329"/>
                <a:gd name="connsiteX133" fmla="*/ 886119 w 3855562"/>
                <a:gd name="connsiteY133" fmla="*/ 3733014 h 4336329"/>
                <a:gd name="connsiteX134" fmla="*/ 848412 w 3855562"/>
                <a:gd name="connsiteY134" fmla="*/ 3751868 h 4336329"/>
                <a:gd name="connsiteX135" fmla="*/ 810705 w 3855562"/>
                <a:gd name="connsiteY135" fmla="*/ 3780148 h 4336329"/>
                <a:gd name="connsiteX136" fmla="*/ 782424 w 3855562"/>
                <a:gd name="connsiteY136" fmla="*/ 3799002 h 4336329"/>
                <a:gd name="connsiteX137" fmla="*/ 754144 w 3855562"/>
                <a:gd name="connsiteY137" fmla="*/ 3827282 h 4336329"/>
                <a:gd name="connsiteX138" fmla="*/ 707010 w 3855562"/>
                <a:gd name="connsiteY138" fmla="*/ 3855562 h 4336329"/>
                <a:gd name="connsiteX139" fmla="*/ 688156 w 3855562"/>
                <a:gd name="connsiteY139" fmla="*/ 3893270 h 4336329"/>
                <a:gd name="connsiteX140" fmla="*/ 612742 w 3855562"/>
                <a:gd name="connsiteY140" fmla="*/ 3940404 h 4336329"/>
                <a:gd name="connsiteX141" fmla="*/ 537327 w 3855562"/>
                <a:gd name="connsiteY141" fmla="*/ 4015818 h 4336329"/>
                <a:gd name="connsiteX142" fmla="*/ 490193 w 3855562"/>
                <a:gd name="connsiteY142" fmla="*/ 4062952 h 4336329"/>
                <a:gd name="connsiteX143" fmla="*/ 433632 w 3855562"/>
                <a:gd name="connsiteY143" fmla="*/ 4100659 h 4336329"/>
                <a:gd name="connsiteX144" fmla="*/ 414779 w 3855562"/>
                <a:gd name="connsiteY144" fmla="*/ 4128940 h 4336329"/>
                <a:gd name="connsiteX145" fmla="*/ 292230 w 3855562"/>
                <a:gd name="connsiteY145" fmla="*/ 4204354 h 4336329"/>
                <a:gd name="connsiteX146" fmla="*/ 263950 w 3855562"/>
                <a:gd name="connsiteY146" fmla="*/ 4223208 h 4336329"/>
                <a:gd name="connsiteX147" fmla="*/ 226243 w 3855562"/>
                <a:gd name="connsiteY147" fmla="*/ 4242061 h 4336329"/>
                <a:gd name="connsiteX148" fmla="*/ 188536 w 3855562"/>
                <a:gd name="connsiteY148" fmla="*/ 4270342 h 4336329"/>
                <a:gd name="connsiteX149" fmla="*/ 160255 w 3855562"/>
                <a:gd name="connsiteY149" fmla="*/ 4289195 h 4336329"/>
                <a:gd name="connsiteX150" fmla="*/ 131975 w 3855562"/>
                <a:gd name="connsiteY150" fmla="*/ 4317476 h 4336329"/>
                <a:gd name="connsiteX151" fmla="*/ 103694 w 3855562"/>
                <a:gd name="connsiteY151" fmla="*/ 4336329 h 433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3855562" h="4336329">
                  <a:moveTo>
                    <a:pt x="0" y="4279769"/>
                  </a:moveTo>
                  <a:cubicBezTo>
                    <a:pt x="12569" y="4264058"/>
                    <a:pt x="25635" y="4248731"/>
                    <a:pt x="37707" y="4232635"/>
                  </a:cubicBezTo>
                  <a:cubicBezTo>
                    <a:pt x="44505" y="4223571"/>
                    <a:pt x="49307" y="4213058"/>
                    <a:pt x="56560" y="4204354"/>
                  </a:cubicBezTo>
                  <a:cubicBezTo>
                    <a:pt x="65095" y="4194112"/>
                    <a:pt x="76306" y="4186316"/>
                    <a:pt x="84841" y="4176074"/>
                  </a:cubicBezTo>
                  <a:cubicBezTo>
                    <a:pt x="102592" y="4154773"/>
                    <a:pt x="105681" y="4134538"/>
                    <a:pt x="131975" y="4119513"/>
                  </a:cubicBezTo>
                  <a:cubicBezTo>
                    <a:pt x="143224" y="4113085"/>
                    <a:pt x="157113" y="4113228"/>
                    <a:pt x="169682" y="4110086"/>
                  </a:cubicBezTo>
                  <a:cubicBezTo>
                    <a:pt x="179109" y="4103802"/>
                    <a:pt x="188899" y="4098031"/>
                    <a:pt x="197962" y="4091233"/>
                  </a:cubicBezTo>
                  <a:cubicBezTo>
                    <a:pt x="214058" y="4079161"/>
                    <a:pt x="228034" y="4064189"/>
                    <a:pt x="245096" y="4053525"/>
                  </a:cubicBezTo>
                  <a:cubicBezTo>
                    <a:pt x="253522" y="4048258"/>
                    <a:pt x="263950" y="4047240"/>
                    <a:pt x="273377" y="4044098"/>
                  </a:cubicBezTo>
                  <a:cubicBezTo>
                    <a:pt x="292543" y="3986602"/>
                    <a:pt x="266428" y="4042727"/>
                    <a:pt x="320511" y="3996964"/>
                  </a:cubicBezTo>
                  <a:cubicBezTo>
                    <a:pt x="351042" y="3971130"/>
                    <a:pt x="372075" y="3934308"/>
                    <a:pt x="405352" y="3912123"/>
                  </a:cubicBezTo>
                  <a:cubicBezTo>
                    <a:pt x="516470" y="3838045"/>
                    <a:pt x="407532" y="3913571"/>
                    <a:pt x="518474" y="3827282"/>
                  </a:cubicBezTo>
                  <a:cubicBezTo>
                    <a:pt x="527417" y="3820326"/>
                    <a:pt x="538152" y="3815801"/>
                    <a:pt x="546754" y="3808428"/>
                  </a:cubicBezTo>
                  <a:cubicBezTo>
                    <a:pt x="613452" y="3751258"/>
                    <a:pt x="553498" y="3786202"/>
                    <a:pt x="622169" y="3751868"/>
                  </a:cubicBezTo>
                  <a:cubicBezTo>
                    <a:pt x="697595" y="3657586"/>
                    <a:pt x="621280" y="3733459"/>
                    <a:pt x="697583" y="3695307"/>
                  </a:cubicBezTo>
                  <a:cubicBezTo>
                    <a:pt x="737293" y="3675451"/>
                    <a:pt x="738002" y="3656537"/>
                    <a:pt x="772997" y="3629319"/>
                  </a:cubicBezTo>
                  <a:cubicBezTo>
                    <a:pt x="837902" y="3578838"/>
                    <a:pt x="801787" y="3624138"/>
                    <a:pt x="857839" y="3572758"/>
                  </a:cubicBezTo>
                  <a:cubicBezTo>
                    <a:pt x="884045" y="3548736"/>
                    <a:pt x="903673" y="3517064"/>
                    <a:pt x="933253" y="3497344"/>
                  </a:cubicBezTo>
                  <a:cubicBezTo>
                    <a:pt x="952107" y="3484775"/>
                    <a:pt x="972516" y="3474274"/>
                    <a:pt x="989814" y="3459637"/>
                  </a:cubicBezTo>
                  <a:cubicBezTo>
                    <a:pt x="1013561" y="3439544"/>
                    <a:pt x="1033806" y="3415645"/>
                    <a:pt x="1055802" y="3393649"/>
                  </a:cubicBezTo>
                  <a:cubicBezTo>
                    <a:pt x="1065229" y="3384222"/>
                    <a:pt x="1072651" y="3372228"/>
                    <a:pt x="1084082" y="3365369"/>
                  </a:cubicBezTo>
                  <a:cubicBezTo>
                    <a:pt x="1112544" y="3348291"/>
                    <a:pt x="1144121" y="3331544"/>
                    <a:pt x="1168923" y="3308808"/>
                  </a:cubicBezTo>
                  <a:cubicBezTo>
                    <a:pt x="1195130" y="3284785"/>
                    <a:pt x="1215897" y="3254723"/>
                    <a:pt x="1244338" y="3233393"/>
                  </a:cubicBezTo>
                  <a:cubicBezTo>
                    <a:pt x="1274142" y="3211040"/>
                    <a:pt x="1286691" y="3204406"/>
                    <a:pt x="1310325" y="3176833"/>
                  </a:cubicBezTo>
                  <a:cubicBezTo>
                    <a:pt x="1320550" y="3164904"/>
                    <a:pt x="1328260" y="3150949"/>
                    <a:pt x="1338606" y="3139125"/>
                  </a:cubicBezTo>
                  <a:cubicBezTo>
                    <a:pt x="1369671" y="3103622"/>
                    <a:pt x="1377783" y="3100316"/>
                    <a:pt x="1414020" y="3073138"/>
                  </a:cubicBezTo>
                  <a:cubicBezTo>
                    <a:pt x="1423447" y="3057427"/>
                    <a:pt x="1431052" y="3040467"/>
                    <a:pt x="1442301" y="3026004"/>
                  </a:cubicBezTo>
                  <a:cubicBezTo>
                    <a:pt x="1544186" y="2895008"/>
                    <a:pt x="1412363" y="3091666"/>
                    <a:pt x="1517715" y="2941162"/>
                  </a:cubicBezTo>
                  <a:cubicBezTo>
                    <a:pt x="1586601" y="2842753"/>
                    <a:pt x="1491271" y="2948751"/>
                    <a:pt x="1611983" y="2828041"/>
                  </a:cubicBezTo>
                  <a:cubicBezTo>
                    <a:pt x="1638879" y="2774247"/>
                    <a:pt x="1645287" y="2754080"/>
                    <a:pt x="1687397" y="2705492"/>
                  </a:cubicBezTo>
                  <a:cubicBezTo>
                    <a:pt x="1710680" y="2678627"/>
                    <a:pt x="1740604" y="2657839"/>
                    <a:pt x="1762812" y="2630078"/>
                  </a:cubicBezTo>
                  <a:cubicBezTo>
                    <a:pt x="1787950" y="2598655"/>
                    <a:pt x="1814837" y="2568555"/>
                    <a:pt x="1838226" y="2535810"/>
                  </a:cubicBezTo>
                  <a:cubicBezTo>
                    <a:pt x="1853937" y="2513814"/>
                    <a:pt x="1868055" y="2490588"/>
                    <a:pt x="1885360" y="2469822"/>
                  </a:cubicBezTo>
                  <a:cubicBezTo>
                    <a:pt x="1899584" y="2452753"/>
                    <a:pt x="1917630" y="2439203"/>
                    <a:pt x="1932494" y="2422688"/>
                  </a:cubicBezTo>
                  <a:cubicBezTo>
                    <a:pt x="1986128" y="2363096"/>
                    <a:pt x="1979087" y="2352754"/>
                    <a:pt x="2036189" y="2271859"/>
                  </a:cubicBezTo>
                  <a:cubicBezTo>
                    <a:pt x="2050342" y="2251809"/>
                    <a:pt x="2069249" y="2235403"/>
                    <a:pt x="2083323" y="2215298"/>
                  </a:cubicBezTo>
                  <a:cubicBezTo>
                    <a:pt x="2091382" y="2203786"/>
                    <a:pt x="2094178" y="2189145"/>
                    <a:pt x="2102177" y="2177591"/>
                  </a:cubicBezTo>
                  <a:cubicBezTo>
                    <a:pt x="2126270" y="2142790"/>
                    <a:pt x="2176247" y="2083704"/>
                    <a:pt x="2205872" y="2045616"/>
                  </a:cubicBezTo>
                  <a:cubicBezTo>
                    <a:pt x="2215518" y="2033214"/>
                    <a:pt x="2224506" y="2020311"/>
                    <a:pt x="2234152" y="2007909"/>
                  </a:cubicBezTo>
                  <a:cubicBezTo>
                    <a:pt x="2246505" y="1992027"/>
                    <a:pt x="2260698" y="1977516"/>
                    <a:pt x="2271859" y="1960775"/>
                  </a:cubicBezTo>
                  <a:cubicBezTo>
                    <a:pt x="2278144" y="1951348"/>
                    <a:pt x="2283915" y="1941558"/>
                    <a:pt x="2290713" y="1932494"/>
                  </a:cubicBezTo>
                  <a:cubicBezTo>
                    <a:pt x="2364729" y="1833806"/>
                    <a:pt x="2295653" y="1926849"/>
                    <a:pt x="2356701" y="1857080"/>
                  </a:cubicBezTo>
                  <a:cubicBezTo>
                    <a:pt x="2369950" y="1841938"/>
                    <a:pt x="2380181" y="1824173"/>
                    <a:pt x="2394408" y="1809946"/>
                  </a:cubicBezTo>
                  <a:cubicBezTo>
                    <a:pt x="2408635" y="1795719"/>
                    <a:pt x="2426654" y="1785773"/>
                    <a:pt x="2441542" y="1772239"/>
                  </a:cubicBezTo>
                  <a:cubicBezTo>
                    <a:pt x="2461271" y="1754303"/>
                    <a:pt x="2479249" y="1734532"/>
                    <a:pt x="2498103" y="1715678"/>
                  </a:cubicBezTo>
                  <a:cubicBezTo>
                    <a:pt x="2507530" y="1706251"/>
                    <a:pt x="2519524" y="1698829"/>
                    <a:pt x="2526383" y="1687397"/>
                  </a:cubicBezTo>
                  <a:cubicBezTo>
                    <a:pt x="2565015" y="1623010"/>
                    <a:pt x="2543217" y="1654570"/>
                    <a:pt x="2592371" y="1593129"/>
                  </a:cubicBezTo>
                  <a:cubicBezTo>
                    <a:pt x="2595513" y="1580560"/>
                    <a:pt x="2596693" y="1567330"/>
                    <a:pt x="2601797" y="1555422"/>
                  </a:cubicBezTo>
                  <a:cubicBezTo>
                    <a:pt x="2606260" y="1545008"/>
                    <a:pt x="2615030" y="1536979"/>
                    <a:pt x="2620651" y="1527142"/>
                  </a:cubicBezTo>
                  <a:cubicBezTo>
                    <a:pt x="2627623" y="1514941"/>
                    <a:pt x="2632680" y="1501719"/>
                    <a:pt x="2639505" y="1489435"/>
                  </a:cubicBezTo>
                  <a:cubicBezTo>
                    <a:pt x="2648403" y="1473418"/>
                    <a:pt x="2658358" y="1458012"/>
                    <a:pt x="2667785" y="1442301"/>
                  </a:cubicBezTo>
                  <a:cubicBezTo>
                    <a:pt x="2685972" y="1351367"/>
                    <a:pt x="2663701" y="1431614"/>
                    <a:pt x="2696065" y="1366886"/>
                  </a:cubicBezTo>
                  <a:cubicBezTo>
                    <a:pt x="2700509" y="1357998"/>
                    <a:pt x="2702877" y="1348192"/>
                    <a:pt x="2705492" y="1338606"/>
                  </a:cubicBezTo>
                  <a:cubicBezTo>
                    <a:pt x="2722547" y="1276074"/>
                    <a:pt x="2722780" y="1271022"/>
                    <a:pt x="2733773" y="1216057"/>
                  </a:cubicBezTo>
                  <a:cubicBezTo>
                    <a:pt x="2730631" y="1014952"/>
                    <a:pt x="2724346" y="813872"/>
                    <a:pt x="2724346" y="612742"/>
                  </a:cubicBezTo>
                  <a:cubicBezTo>
                    <a:pt x="2724346" y="556094"/>
                    <a:pt x="2726119" y="499188"/>
                    <a:pt x="2733773" y="443059"/>
                  </a:cubicBezTo>
                  <a:cubicBezTo>
                    <a:pt x="2735672" y="429135"/>
                    <a:pt x="2747407" y="418399"/>
                    <a:pt x="2752626" y="405352"/>
                  </a:cubicBezTo>
                  <a:cubicBezTo>
                    <a:pt x="2760007" y="386900"/>
                    <a:pt x="2760456" y="365327"/>
                    <a:pt x="2771480" y="348791"/>
                  </a:cubicBezTo>
                  <a:cubicBezTo>
                    <a:pt x="2777765" y="339364"/>
                    <a:pt x="2784713" y="330348"/>
                    <a:pt x="2790334" y="320511"/>
                  </a:cubicBezTo>
                  <a:cubicBezTo>
                    <a:pt x="2797306" y="308310"/>
                    <a:pt x="2801392" y="294496"/>
                    <a:pt x="2809187" y="282804"/>
                  </a:cubicBezTo>
                  <a:cubicBezTo>
                    <a:pt x="2820348" y="266063"/>
                    <a:pt x="2832667" y="249897"/>
                    <a:pt x="2846894" y="235670"/>
                  </a:cubicBezTo>
                  <a:cubicBezTo>
                    <a:pt x="2854905" y="227659"/>
                    <a:pt x="2865748" y="223101"/>
                    <a:pt x="2875175" y="216816"/>
                  </a:cubicBezTo>
                  <a:cubicBezTo>
                    <a:pt x="2891934" y="191677"/>
                    <a:pt x="2897183" y="179797"/>
                    <a:pt x="2922309" y="160255"/>
                  </a:cubicBezTo>
                  <a:cubicBezTo>
                    <a:pt x="2940195" y="146344"/>
                    <a:pt x="2956887" y="128044"/>
                    <a:pt x="2978870" y="122548"/>
                  </a:cubicBezTo>
                  <a:lnTo>
                    <a:pt x="3016577" y="113121"/>
                  </a:lnTo>
                  <a:cubicBezTo>
                    <a:pt x="3045850" y="93606"/>
                    <a:pt x="3065509" y="78812"/>
                    <a:pt x="3101418" y="65987"/>
                  </a:cubicBezTo>
                  <a:cubicBezTo>
                    <a:pt x="3125820" y="57272"/>
                    <a:pt x="3176832" y="47134"/>
                    <a:pt x="3176832" y="47134"/>
                  </a:cubicBezTo>
                  <a:cubicBezTo>
                    <a:pt x="3189401" y="40849"/>
                    <a:pt x="3201623" y="33816"/>
                    <a:pt x="3214540" y="28280"/>
                  </a:cubicBezTo>
                  <a:cubicBezTo>
                    <a:pt x="3223673" y="24366"/>
                    <a:pt x="3233516" y="22342"/>
                    <a:pt x="3242820" y="18853"/>
                  </a:cubicBezTo>
                  <a:cubicBezTo>
                    <a:pt x="3258664" y="12911"/>
                    <a:pt x="3274243" y="6284"/>
                    <a:pt x="3289954" y="0"/>
                  </a:cubicBezTo>
                  <a:cubicBezTo>
                    <a:pt x="3384222" y="3142"/>
                    <a:pt x="3479015" y="-990"/>
                    <a:pt x="3572758" y="9426"/>
                  </a:cubicBezTo>
                  <a:cubicBezTo>
                    <a:pt x="3593708" y="11754"/>
                    <a:pt x="3610759" y="27713"/>
                    <a:pt x="3629319" y="37707"/>
                  </a:cubicBezTo>
                  <a:cubicBezTo>
                    <a:pt x="3651625" y="49718"/>
                    <a:pt x="3674228" y="61361"/>
                    <a:pt x="3695307" y="75414"/>
                  </a:cubicBezTo>
                  <a:cubicBezTo>
                    <a:pt x="3799906" y="145146"/>
                    <a:pt x="3691974" y="87887"/>
                    <a:pt x="3780148" y="131975"/>
                  </a:cubicBezTo>
                  <a:cubicBezTo>
                    <a:pt x="3822299" y="216277"/>
                    <a:pt x="3808967" y="180726"/>
                    <a:pt x="3827282" y="235670"/>
                  </a:cubicBezTo>
                  <a:cubicBezTo>
                    <a:pt x="3833137" y="300074"/>
                    <a:pt x="3832221" y="330835"/>
                    <a:pt x="3846136" y="386498"/>
                  </a:cubicBezTo>
                  <a:cubicBezTo>
                    <a:pt x="3848546" y="396138"/>
                    <a:pt x="3852420" y="405352"/>
                    <a:pt x="3855562" y="414779"/>
                  </a:cubicBezTo>
                  <a:cubicBezTo>
                    <a:pt x="3852420" y="559323"/>
                    <a:pt x="3852032" y="703954"/>
                    <a:pt x="3846136" y="848412"/>
                  </a:cubicBezTo>
                  <a:cubicBezTo>
                    <a:pt x="3845420" y="865945"/>
                    <a:pt x="3808532" y="933024"/>
                    <a:pt x="3808428" y="933253"/>
                  </a:cubicBezTo>
                  <a:cubicBezTo>
                    <a:pt x="3790863" y="971895"/>
                    <a:pt x="3785786" y="1000210"/>
                    <a:pt x="3761294" y="1036948"/>
                  </a:cubicBezTo>
                  <a:cubicBezTo>
                    <a:pt x="3747681" y="1057368"/>
                    <a:pt x="3727773" y="1073089"/>
                    <a:pt x="3714160" y="1093509"/>
                  </a:cubicBezTo>
                  <a:cubicBezTo>
                    <a:pt x="3702468" y="1111048"/>
                    <a:pt x="3697573" y="1132531"/>
                    <a:pt x="3685880" y="1150070"/>
                  </a:cubicBezTo>
                  <a:cubicBezTo>
                    <a:pt x="3672267" y="1170490"/>
                    <a:pt x="3653471" y="1186997"/>
                    <a:pt x="3638746" y="1206630"/>
                  </a:cubicBezTo>
                  <a:cubicBezTo>
                    <a:pt x="3527020" y="1355597"/>
                    <a:pt x="3686756" y="1164540"/>
                    <a:pt x="3544478" y="1319752"/>
                  </a:cubicBezTo>
                  <a:cubicBezTo>
                    <a:pt x="3527894" y="1337843"/>
                    <a:pt x="3514698" y="1358959"/>
                    <a:pt x="3497344" y="1376313"/>
                  </a:cubicBezTo>
                  <a:cubicBezTo>
                    <a:pt x="3479990" y="1393667"/>
                    <a:pt x="3458137" y="1406093"/>
                    <a:pt x="3440783" y="1423447"/>
                  </a:cubicBezTo>
                  <a:cubicBezTo>
                    <a:pt x="3429674" y="1434556"/>
                    <a:pt x="3423071" y="1449529"/>
                    <a:pt x="3412503" y="1461154"/>
                  </a:cubicBezTo>
                  <a:cubicBezTo>
                    <a:pt x="3391578" y="1484171"/>
                    <a:pt x="3365179" y="1502256"/>
                    <a:pt x="3346515" y="1527142"/>
                  </a:cubicBezTo>
                  <a:cubicBezTo>
                    <a:pt x="3337088" y="1539711"/>
                    <a:pt x="3328223" y="1552721"/>
                    <a:pt x="3318235" y="1564849"/>
                  </a:cubicBezTo>
                  <a:cubicBezTo>
                    <a:pt x="3284218" y="1606156"/>
                    <a:pt x="3242072" y="1641512"/>
                    <a:pt x="3214540" y="1687397"/>
                  </a:cubicBezTo>
                  <a:cubicBezTo>
                    <a:pt x="3205113" y="1703108"/>
                    <a:pt x="3197508" y="1720068"/>
                    <a:pt x="3186259" y="1734531"/>
                  </a:cubicBezTo>
                  <a:cubicBezTo>
                    <a:pt x="3175346" y="1748562"/>
                    <a:pt x="3160361" y="1758953"/>
                    <a:pt x="3148552" y="1772239"/>
                  </a:cubicBezTo>
                  <a:cubicBezTo>
                    <a:pt x="3135185" y="1787277"/>
                    <a:pt x="3124212" y="1804335"/>
                    <a:pt x="3110845" y="1819373"/>
                  </a:cubicBezTo>
                  <a:cubicBezTo>
                    <a:pt x="3099036" y="1832658"/>
                    <a:pt x="3084947" y="1843795"/>
                    <a:pt x="3073138" y="1857080"/>
                  </a:cubicBezTo>
                  <a:cubicBezTo>
                    <a:pt x="3059771" y="1872118"/>
                    <a:pt x="3049657" y="1889987"/>
                    <a:pt x="3035430" y="1904214"/>
                  </a:cubicBezTo>
                  <a:cubicBezTo>
                    <a:pt x="3018076" y="1921568"/>
                    <a:pt x="2997029" y="1934839"/>
                    <a:pt x="2978870" y="1951348"/>
                  </a:cubicBezTo>
                  <a:cubicBezTo>
                    <a:pt x="2962429" y="1966294"/>
                    <a:pt x="2948933" y="1984412"/>
                    <a:pt x="2931736" y="1998482"/>
                  </a:cubicBezTo>
                  <a:cubicBezTo>
                    <a:pt x="2914199" y="2012831"/>
                    <a:pt x="2893302" y="2022594"/>
                    <a:pt x="2875175" y="2036189"/>
                  </a:cubicBezTo>
                  <a:cubicBezTo>
                    <a:pt x="2855541" y="2050914"/>
                    <a:pt x="2838248" y="2068598"/>
                    <a:pt x="2818614" y="2083323"/>
                  </a:cubicBezTo>
                  <a:cubicBezTo>
                    <a:pt x="2800487" y="2096918"/>
                    <a:pt x="2779351" y="2106393"/>
                    <a:pt x="2762053" y="2121030"/>
                  </a:cubicBezTo>
                  <a:cubicBezTo>
                    <a:pt x="2738306" y="2141123"/>
                    <a:pt x="2720619" y="2167920"/>
                    <a:pt x="2696065" y="2187018"/>
                  </a:cubicBezTo>
                  <a:cubicBezTo>
                    <a:pt x="2667785" y="2209014"/>
                    <a:pt x="2636558" y="2227672"/>
                    <a:pt x="2611224" y="2253006"/>
                  </a:cubicBezTo>
                  <a:cubicBezTo>
                    <a:pt x="2529303" y="2334927"/>
                    <a:pt x="2658281" y="2204242"/>
                    <a:pt x="2535810" y="2337847"/>
                  </a:cubicBezTo>
                  <a:cubicBezTo>
                    <a:pt x="2517793" y="2357502"/>
                    <a:pt x="2498103" y="2375554"/>
                    <a:pt x="2479249" y="2394408"/>
                  </a:cubicBezTo>
                  <a:lnTo>
                    <a:pt x="2432115" y="2441542"/>
                  </a:lnTo>
                  <a:cubicBezTo>
                    <a:pt x="2419546" y="2454111"/>
                    <a:pt x="2408628" y="2468584"/>
                    <a:pt x="2394408" y="2479249"/>
                  </a:cubicBezTo>
                  <a:cubicBezTo>
                    <a:pt x="2299334" y="2550554"/>
                    <a:pt x="2416627" y="2459808"/>
                    <a:pt x="2318993" y="2545237"/>
                  </a:cubicBezTo>
                  <a:cubicBezTo>
                    <a:pt x="2307169" y="2555583"/>
                    <a:pt x="2292395" y="2562408"/>
                    <a:pt x="2281286" y="2573517"/>
                  </a:cubicBezTo>
                  <a:cubicBezTo>
                    <a:pt x="2267059" y="2587744"/>
                    <a:pt x="2257806" y="2606424"/>
                    <a:pt x="2243579" y="2620651"/>
                  </a:cubicBezTo>
                  <a:cubicBezTo>
                    <a:pt x="2232470" y="2631760"/>
                    <a:pt x="2217696" y="2638585"/>
                    <a:pt x="2205872" y="2648931"/>
                  </a:cubicBezTo>
                  <a:cubicBezTo>
                    <a:pt x="2192494" y="2660636"/>
                    <a:pt x="2181450" y="2674829"/>
                    <a:pt x="2168164" y="2686639"/>
                  </a:cubicBezTo>
                  <a:cubicBezTo>
                    <a:pt x="2153126" y="2700006"/>
                    <a:pt x="2136172" y="2711097"/>
                    <a:pt x="2121030" y="2724346"/>
                  </a:cubicBezTo>
                  <a:cubicBezTo>
                    <a:pt x="2038933" y="2796180"/>
                    <a:pt x="2151080" y="2703724"/>
                    <a:pt x="2064470" y="2790334"/>
                  </a:cubicBezTo>
                  <a:cubicBezTo>
                    <a:pt x="2053360" y="2801444"/>
                    <a:pt x="2039331" y="2809187"/>
                    <a:pt x="2026762" y="2818614"/>
                  </a:cubicBezTo>
                  <a:cubicBezTo>
                    <a:pt x="2017335" y="2834325"/>
                    <a:pt x="2009475" y="2851090"/>
                    <a:pt x="1998482" y="2865748"/>
                  </a:cubicBezTo>
                  <a:cubicBezTo>
                    <a:pt x="1980337" y="2889942"/>
                    <a:pt x="1965873" y="2896914"/>
                    <a:pt x="1941921" y="2912882"/>
                  </a:cubicBezTo>
                  <a:cubicBezTo>
                    <a:pt x="1890013" y="2990745"/>
                    <a:pt x="1973695" y="2871679"/>
                    <a:pt x="1838226" y="3007150"/>
                  </a:cubicBezTo>
                  <a:lnTo>
                    <a:pt x="1743958" y="3101418"/>
                  </a:lnTo>
                  <a:cubicBezTo>
                    <a:pt x="1734531" y="3110845"/>
                    <a:pt x="1726770" y="3122303"/>
                    <a:pt x="1715678" y="3129698"/>
                  </a:cubicBezTo>
                  <a:cubicBezTo>
                    <a:pt x="1645460" y="3176510"/>
                    <a:pt x="1731702" y="3116345"/>
                    <a:pt x="1659117" y="3176833"/>
                  </a:cubicBezTo>
                  <a:cubicBezTo>
                    <a:pt x="1650414" y="3184086"/>
                    <a:pt x="1639540" y="3188433"/>
                    <a:pt x="1630837" y="3195686"/>
                  </a:cubicBezTo>
                  <a:cubicBezTo>
                    <a:pt x="1620595" y="3204221"/>
                    <a:pt x="1612678" y="3215291"/>
                    <a:pt x="1602556" y="3223967"/>
                  </a:cubicBezTo>
                  <a:cubicBezTo>
                    <a:pt x="1587671" y="3236725"/>
                    <a:pt x="1554928" y="3259627"/>
                    <a:pt x="1536569" y="3271101"/>
                  </a:cubicBezTo>
                  <a:cubicBezTo>
                    <a:pt x="1521032" y="3280812"/>
                    <a:pt x="1504680" y="3289218"/>
                    <a:pt x="1489435" y="3299381"/>
                  </a:cubicBezTo>
                  <a:cubicBezTo>
                    <a:pt x="1456937" y="3321046"/>
                    <a:pt x="1424990" y="3350936"/>
                    <a:pt x="1395167" y="3374795"/>
                  </a:cubicBezTo>
                  <a:cubicBezTo>
                    <a:pt x="1382898" y="3384610"/>
                    <a:pt x="1369388" y="3392851"/>
                    <a:pt x="1357459" y="3403076"/>
                  </a:cubicBezTo>
                  <a:cubicBezTo>
                    <a:pt x="1347337" y="3411752"/>
                    <a:pt x="1339497" y="3422914"/>
                    <a:pt x="1329179" y="3431356"/>
                  </a:cubicBezTo>
                  <a:cubicBezTo>
                    <a:pt x="1304859" y="3451254"/>
                    <a:pt x="1275983" y="3465697"/>
                    <a:pt x="1253764" y="3487917"/>
                  </a:cubicBezTo>
                  <a:cubicBezTo>
                    <a:pt x="1234911" y="3506771"/>
                    <a:pt x="1221052" y="3532555"/>
                    <a:pt x="1197204" y="3544478"/>
                  </a:cubicBezTo>
                  <a:cubicBezTo>
                    <a:pt x="1184635" y="3550762"/>
                    <a:pt x="1171189" y="3555536"/>
                    <a:pt x="1159496" y="3563331"/>
                  </a:cubicBezTo>
                  <a:cubicBezTo>
                    <a:pt x="1133351" y="3580761"/>
                    <a:pt x="1112187" y="3605839"/>
                    <a:pt x="1084082" y="3619892"/>
                  </a:cubicBezTo>
                  <a:lnTo>
                    <a:pt x="1008668" y="3657600"/>
                  </a:lnTo>
                  <a:cubicBezTo>
                    <a:pt x="996099" y="3663885"/>
                    <a:pt x="982202" y="3668021"/>
                    <a:pt x="970960" y="3676453"/>
                  </a:cubicBezTo>
                  <a:cubicBezTo>
                    <a:pt x="930470" y="3706821"/>
                    <a:pt x="932877" y="3707037"/>
                    <a:pt x="886119" y="3733014"/>
                  </a:cubicBezTo>
                  <a:cubicBezTo>
                    <a:pt x="873835" y="3739839"/>
                    <a:pt x="860329" y="3744420"/>
                    <a:pt x="848412" y="3751868"/>
                  </a:cubicBezTo>
                  <a:cubicBezTo>
                    <a:pt x="835089" y="3760195"/>
                    <a:pt x="823490" y="3771016"/>
                    <a:pt x="810705" y="3780148"/>
                  </a:cubicBezTo>
                  <a:cubicBezTo>
                    <a:pt x="801486" y="3786733"/>
                    <a:pt x="791128" y="3791749"/>
                    <a:pt x="782424" y="3799002"/>
                  </a:cubicBezTo>
                  <a:cubicBezTo>
                    <a:pt x="772183" y="3807536"/>
                    <a:pt x="764809" y="3819283"/>
                    <a:pt x="754144" y="3827282"/>
                  </a:cubicBezTo>
                  <a:cubicBezTo>
                    <a:pt x="739486" y="3838275"/>
                    <a:pt x="722721" y="3846135"/>
                    <a:pt x="707010" y="3855562"/>
                  </a:cubicBezTo>
                  <a:cubicBezTo>
                    <a:pt x="700725" y="3868131"/>
                    <a:pt x="697302" y="3882600"/>
                    <a:pt x="688156" y="3893270"/>
                  </a:cubicBezTo>
                  <a:cubicBezTo>
                    <a:pt x="669801" y="3914684"/>
                    <a:pt x="637137" y="3928206"/>
                    <a:pt x="612742" y="3940404"/>
                  </a:cubicBezTo>
                  <a:cubicBezTo>
                    <a:pt x="538718" y="4032934"/>
                    <a:pt x="611826" y="3949597"/>
                    <a:pt x="537327" y="4015818"/>
                  </a:cubicBezTo>
                  <a:cubicBezTo>
                    <a:pt x="520720" y="4030579"/>
                    <a:pt x="507390" y="4048882"/>
                    <a:pt x="490193" y="4062952"/>
                  </a:cubicBezTo>
                  <a:cubicBezTo>
                    <a:pt x="472656" y="4077301"/>
                    <a:pt x="433632" y="4100659"/>
                    <a:pt x="433632" y="4100659"/>
                  </a:cubicBezTo>
                  <a:cubicBezTo>
                    <a:pt x="427348" y="4110086"/>
                    <a:pt x="423548" y="4121766"/>
                    <a:pt x="414779" y="4128940"/>
                  </a:cubicBezTo>
                  <a:cubicBezTo>
                    <a:pt x="329825" y="4198449"/>
                    <a:pt x="355551" y="4168171"/>
                    <a:pt x="292230" y="4204354"/>
                  </a:cubicBezTo>
                  <a:cubicBezTo>
                    <a:pt x="282393" y="4209975"/>
                    <a:pt x="273787" y="4217587"/>
                    <a:pt x="263950" y="4223208"/>
                  </a:cubicBezTo>
                  <a:cubicBezTo>
                    <a:pt x="251749" y="4230180"/>
                    <a:pt x="238159" y="4234613"/>
                    <a:pt x="226243" y="4242061"/>
                  </a:cubicBezTo>
                  <a:cubicBezTo>
                    <a:pt x="212920" y="4250388"/>
                    <a:pt x="201321" y="4261210"/>
                    <a:pt x="188536" y="4270342"/>
                  </a:cubicBezTo>
                  <a:cubicBezTo>
                    <a:pt x="179317" y="4276927"/>
                    <a:pt x="168959" y="4281942"/>
                    <a:pt x="160255" y="4289195"/>
                  </a:cubicBezTo>
                  <a:cubicBezTo>
                    <a:pt x="150013" y="4297730"/>
                    <a:pt x="142217" y="4308941"/>
                    <a:pt x="131975" y="4317476"/>
                  </a:cubicBezTo>
                  <a:cubicBezTo>
                    <a:pt x="123271" y="4324729"/>
                    <a:pt x="103694" y="4336329"/>
                    <a:pt x="103694" y="43363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E6E4FA9-9201-2854-5594-775C866E132E}"/>
                </a:ext>
              </a:extLst>
            </p:cNvPr>
            <p:cNvSpPr/>
            <p:nvPr/>
          </p:nvSpPr>
          <p:spPr>
            <a:xfrm>
              <a:off x="3654935" y="4043793"/>
              <a:ext cx="8411374" cy="2837468"/>
            </a:xfrm>
            <a:custGeom>
              <a:avLst/>
              <a:gdLst>
                <a:gd name="connsiteX0" fmla="*/ 0 w 8474697"/>
                <a:gd name="connsiteY0" fmla="*/ 2837468 h 2837468"/>
                <a:gd name="connsiteX1" fmla="*/ 94268 w 8474697"/>
                <a:gd name="connsiteY1" fmla="*/ 2799761 h 2837468"/>
                <a:gd name="connsiteX2" fmla="*/ 131975 w 8474697"/>
                <a:gd name="connsiteY2" fmla="*/ 2780907 h 2837468"/>
                <a:gd name="connsiteX3" fmla="*/ 226244 w 8474697"/>
                <a:gd name="connsiteY3" fmla="*/ 2714919 h 2837468"/>
                <a:gd name="connsiteX4" fmla="*/ 282804 w 8474697"/>
                <a:gd name="connsiteY4" fmla="*/ 2658359 h 2837468"/>
                <a:gd name="connsiteX5" fmla="*/ 320512 w 8474697"/>
                <a:gd name="connsiteY5" fmla="*/ 2639505 h 2837468"/>
                <a:gd name="connsiteX6" fmla="*/ 452487 w 8474697"/>
                <a:gd name="connsiteY6" fmla="*/ 2526383 h 2837468"/>
                <a:gd name="connsiteX7" fmla="*/ 537328 w 8474697"/>
                <a:gd name="connsiteY7" fmla="*/ 2479249 h 2837468"/>
                <a:gd name="connsiteX8" fmla="*/ 593889 w 8474697"/>
                <a:gd name="connsiteY8" fmla="*/ 2450969 h 2837468"/>
                <a:gd name="connsiteX9" fmla="*/ 697584 w 8474697"/>
                <a:gd name="connsiteY9" fmla="*/ 2384981 h 2837468"/>
                <a:gd name="connsiteX10" fmla="*/ 829559 w 8474697"/>
                <a:gd name="connsiteY10" fmla="*/ 2309567 h 2837468"/>
                <a:gd name="connsiteX11" fmla="*/ 961534 w 8474697"/>
                <a:gd name="connsiteY11" fmla="*/ 2243579 h 2837468"/>
                <a:gd name="connsiteX12" fmla="*/ 1065229 w 8474697"/>
                <a:gd name="connsiteY12" fmla="*/ 2168165 h 2837468"/>
                <a:gd name="connsiteX13" fmla="*/ 1131217 w 8474697"/>
                <a:gd name="connsiteY13" fmla="*/ 2139884 h 2837468"/>
                <a:gd name="connsiteX14" fmla="*/ 1216058 w 8474697"/>
                <a:gd name="connsiteY14" fmla="*/ 2073897 h 2837468"/>
                <a:gd name="connsiteX15" fmla="*/ 1329180 w 8474697"/>
                <a:gd name="connsiteY15" fmla="*/ 2017336 h 2837468"/>
                <a:gd name="connsiteX16" fmla="*/ 1451728 w 8474697"/>
                <a:gd name="connsiteY16" fmla="*/ 1941921 h 2837468"/>
                <a:gd name="connsiteX17" fmla="*/ 1527142 w 8474697"/>
                <a:gd name="connsiteY17" fmla="*/ 1904214 h 2837468"/>
                <a:gd name="connsiteX18" fmla="*/ 1611984 w 8474697"/>
                <a:gd name="connsiteY18" fmla="*/ 1838227 h 2837468"/>
                <a:gd name="connsiteX19" fmla="*/ 1809947 w 8474697"/>
                <a:gd name="connsiteY19" fmla="*/ 1725105 h 2837468"/>
                <a:gd name="connsiteX20" fmla="*/ 1913641 w 8474697"/>
                <a:gd name="connsiteY20" fmla="*/ 1649690 h 2837468"/>
                <a:gd name="connsiteX21" fmla="*/ 1989056 w 8474697"/>
                <a:gd name="connsiteY21" fmla="*/ 1593130 h 2837468"/>
                <a:gd name="connsiteX22" fmla="*/ 2055044 w 8474697"/>
                <a:gd name="connsiteY22" fmla="*/ 1555422 h 2837468"/>
                <a:gd name="connsiteX23" fmla="*/ 2158738 w 8474697"/>
                <a:gd name="connsiteY23" fmla="*/ 1461154 h 2837468"/>
                <a:gd name="connsiteX24" fmla="*/ 2224726 w 8474697"/>
                <a:gd name="connsiteY24" fmla="*/ 1414020 h 2837468"/>
                <a:gd name="connsiteX25" fmla="*/ 2290714 w 8474697"/>
                <a:gd name="connsiteY25" fmla="*/ 1348033 h 2837468"/>
                <a:gd name="connsiteX26" fmla="*/ 2356701 w 8474697"/>
                <a:gd name="connsiteY26" fmla="*/ 1300899 h 2837468"/>
                <a:gd name="connsiteX27" fmla="*/ 2394408 w 8474697"/>
                <a:gd name="connsiteY27" fmla="*/ 1253765 h 2837468"/>
                <a:gd name="connsiteX28" fmla="*/ 2460396 w 8474697"/>
                <a:gd name="connsiteY28" fmla="*/ 1206631 h 2837468"/>
                <a:gd name="connsiteX29" fmla="*/ 2516957 w 8474697"/>
                <a:gd name="connsiteY29" fmla="*/ 1159497 h 2837468"/>
                <a:gd name="connsiteX30" fmla="*/ 2611225 w 8474697"/>
                <a:gd name="connsiteY30" fmla="*/ 1065229 h 2837468"/>
                <a:gd name="connsiteX31" fmla="*/ 2686639 w 8474697"/>
                <a:gd name="connsiteY31" fmla="*/ 999241 h 2837468"/>
                <a:gd name="connsiteX32" fmla="*/ 2799761 w 8474697"/>
                <a:gd name="connsiteY32" fmla="*/ 876693 h 2837468"/>
                <a:gd name="connsiteX33" fmla="*/ 2846895 w 8474697"/>
                <a:gd name="connsiteY33" fmla="*/ 848412 h 2837468"/>
                <a:gd name="connsiteX34" fmla="*/ 2931736 w 8474697"/>
                <a:gd name="connsiteY34" fmla="*/ 782424 h 2837468"/>
                <a:gd name="connsiteX35" fmla="*/ 2978870 w 8474697"/>
                <a:gd name="connsiteY35" fmla="*/ 744717 h 2837468"/>
                <a:gd name="connsiteX36" fmla="*/ 3044858 w 8474697"/>
                <a:gd name="connsiteY36" fmla="*/ 697583 h 2837468"/>
                <a:gd name="connsiteX37" fmla="*/ 3167406 w 8474697"/>
                <a:gd name="connsiteY37" fmla="*/ 565608 h 2837468"/>
                <a:gd name="connsiteX38" fmla="*/ 3242821 w 8474697"/>
                <a:gd name="connsiteY38" fmla="*/ 480767 h 2837468"/>
                <a:gd name="connsiteX39" fmla="*/ 3355942 w 8474697"/>
                <a:gd name="connsiteY39" fmla="*/ 395926 h 2837468"/>
                <a:gd name="connsiteX40" fmla="*/ 3487918 w 8474697"/>
                <a:gd name="connsiteY40" fmla="*/ 254523 h 2837468"/>
                <a:gd name="connsiteX41" fmla="*/ 3582186 w 8474697"/>
                <a:gd name="connsiteY41" fmla="*/ 197963 h 2837468"/>
                <a:gd name="connsiteX42" fmla="*/ 3638747 w 8474697"/>
                <a:gd name="connsiteY42" fmla="*/ 141402 h 2837468"/>
                <a:gd name="connsiteX43" fmla="*/ 3667027 w 8474697"/>
                <a:gd name="connsiteY43" fmla="*/ 131975 h 2837468"/>
                <a:gd name="connsiteX44" fmla="*/ 3789575 w 8474697"/>
                <a:gd name="connsiteY44" fmla="*/ 122548 h 2837468"/>
                <a:gd name="connsiteX45" fmla="*/ 3817856 w 8474697"/>
                <a:gd name="connsiteY45" fmla="*/ 113121 h 2837468"/>
                <a:gd name="connsiteX46" fmla="*/ 3855563 w 8474697"/>
                <a:gd name="connsiteY46" fmla="*/ 103695 h 2837468"/>
                <a:gd name="connsiteX47" fmla="*/ 3893270 w 8474697"/>
                <a:gd name="connsiteY47" fmla="*/ 84841 h 2837468"/>
                <a:gd name="connsiteX48" fmla="*/ 4025246 w 8474697"/>
                <a:gd name="connsiteY48" fmla="*/ 37707 h 2837468"/>
                <a:gd name="connsiteX49" fmla="*/ 4091233 w 8474697"/>
                <a:gd name="connsiteY49" fmla="*/ 18853 h 2837468"/>
                <a:gd name="connsiteX50" fmla="*/ 4449452 w 8474697"/>
                <a:gd name="connsiteY50" fmla="*/ 0 h 2837468"/>
                <a:gd name="connsiteX51" fmla="*/ 5033914 w 8474697"/>
                <a:gd name="connsiteY51" fmla="*/ 9427 h 2837468"/>
                <a:gd name="connsiteX52" fmla="*/ 5279011 w 8474697"/>
                <a:gd name="connsiteY52" fmla="*/ 56561 h 2837468"/>
                <a:gd name="connsiteX53" fmla="*/ 5354425 w 8474697"/>
                <a:gd name="connsiteY53" fmla="*/ 65987 h 2837468"/>
                <a:gd name="connsiteX54" fmla="*/ 5524107 w 8474697"/>
                <a:gd name="connsiteY54" fmla="*/ 75414 h 2837468"/>
                <a:gd name="connsiteX55" fmla="*/ 5712644 w 8474697"/>
                <a:gd name="connsiteY55" fmla="*/ 94268 h 2837468"/>
                <a:gd name="connsiteX56" fmla="*/ 6174557 w 8474697"/>
                <a:gd name="connsiteY56" fmla="*/ 122548 h 2837468"/>
                <a:gd name="connsiteX57" fmla="*/ 6391373 w 8474697"/>
                <a:gd name="connsiteY57" fmla="*/ 141402 h 2837468"/>
                <a:gd name="connsiteX58" fmla="*/ 6476215 w 8474697"/>
                <a:gd name="connsiteY58" fmla="*/ 150829 h 2837468"/>
                <a:gd name="connsiteX59" fmla="*/ 6683604 w 8474697"/>
                <a:gd name="connsiteY59" fmla="*/ 160255 h 2837468"/>
                <a:gd name="connsiteX60" fmla="*/ 6768446 w 8474697"/>
                <a:gd name="connsiteY60" fmla="*/ 179109 h 2837468"/>
                <a:gd name="connsiteX61" fmla="*/ 6919274 w 8474697"/>
                <a:gd name="connsiteY61" fmla="*/ 197963 h 2837468"/>
                <a:gd name="connsiteX62" fmla="*/ 7136091 w 8474697"/>
                <a:gd name="connsiteY62" fmla="*/ 235670 h 2837468"/>
                <a:gd name="connsiteX63" fmla="*/ 7277493 w 8474697"/>
                <a:gd name="connsiteY63" fmla="*/ 263950 h 2837468"/>
                <a:gd name="connsiteX64" fmla="*/ 7607431 w 8474697"/>
                <a:gd name="connsiteY64" fmla="*/ 282804 h 2837468"/>
                <a:gd name="connsiteX65" fmla="*/ 7767687 w 8474697"/>
                <a:gd name="connsiteY65" fmla="*/ 292231 h 2837468"/>
                <a:gd name="connsiteX66" fmla="*/ 8078771 w 8474697"/>
                <a:gd name="connsiteY66" fmla="*/ 301657 h 2837468"/>
                <a:gd name="connsiteX67" fmla="*/ 8342722 w 8474697"/>
                <a:gd name="connsiteY67" fmla="*/ 311084 h 2837468"/>
                <a:gd name="connsiteX68" fmla="*/ 8474697 w 8474697"/>
                <a:gd name="connsiteY68" fmla="*/ 320511 h 283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474697" h="2837468">
                  <a:moveTo>
                    <a:pt x="0" y="2837468"/>
                  </a:moveTo>
                  <a:cubicBezTo>
                    <a:pt x="71753" y="2823117"/>
                    <a:pt x="25787" y="2837806"/>
                    <a:pt x="94268" y="2799761"/>
                  </a:cubicBezTo>
                  <a:cubicBezTo>
                    <a:pt x="106552" y="2792936"/>
                    <a:pt x="119925" y="2788137"/>
                    <a:pt x="131975" y="2780907"/>
                  </a:cubicBezTo>
                  <a:cubicBezTo>
                    <a:pt x="145874" y="2772568"/>
                    <a:pt x="209055" y="2730389"/>
                    <a:pt x="226244" y="2714919"/>
                  </a:cubicBezTo>
                  <a:cubicBezTo>
                    <a:pt x="246062" y="2697083"/>
                    <a:pt x="258956" y="2670283"/>
                    <a:pt x="282804" y="2658359"/>
                  </a:cubicBezTo>
                  <a:cubicBezTo>
                    <a:pt x="295373" y="2652074"/>
                    <a:pt x="309270" y="2647937"/>
                    <a:pt x="320512" y="2639505"/>
                  </a:cubicBezTo>
                  <a:cubicBezTo>
                    <a:pt x="395506" y="2583260"/>
                    <a:pt x="324343" y="2590453"/>
                    <a:pt x="452487" y="2526383"/>
                  </a:cubicBezTo>
                  <a:cubicBezTo>
                    <a:pt x="561047" y="2472105"/>
                    <a:pt x="407130" y="2550266"/>
                    <a:pt x="537328" y="2479249"/>
                  </a:cubicBezTo>
                  <a:cubicBezTo>
                    <a:pt x="555833" y="2469155"/>
                    <a:pt x="575720" y="2461656"/>
                    <a:pt x="593889" y="2450969"/>
                  </a:cubicBezTo>
                  <a:cubicBezTo>
                    <a:pt x="629203" y="2430196"/>
                    <a:pt x="660939" y="2403303"/>
                    <a:pt x="697584" y="2384981"/>
                  </a:cubicBezTo>
                  <a:cubicBezTo>
                    <a:pt x="896714" y="2285418"/>
                    <a:pt x="573059" y="2449477"/>
                    <a:pt x="829559" y="2309567"/>
                  </a:cubicBezTo>
                  <a:cubicBezTo>
                    <a:pt x="872738" y="2286015"/>
                    <a:pt x="921757" y="2272508"/>
                    <a:pt x="961534" y="2243579"/>
                  </a:cubicBezTo>
                  <a:cubicBezTo>
                    <a:pt x="996099" y="2218441"/>
                    <a:pt x="1025945" y="2185001"/>
                    <a:pt x="1065229" y="2168165"/>
                  </a:cubicBezTo>
                  <a:cubicBezTo>
                    <a:pt x="1087225" y="2158738"/>
                    <a:pt x="1110924" y="2152567"/>
                    <a:pt x="1131217" y="2139884"/>
                  </a:cubicBezTo>
                  <a:cubicBezTo>
                    <a:pt x="1161598" y="2120896"/>
                    <a:pt x="1185595" y="2092755"/>
                    <a:pt x="1216058" y="2073897"/>
                  </a:cubicBezTo>
                  <a:cubicBezTo>
                    <a:pt x="1251904" y="2051707"/>
                    <a:pt x="1292397" y="2037935"/>
                    <a:pt x="1329180" y="2017336"/>
                  </a:cubicBezTo>
                  <a:cubicBezTo>
                    <a:pt x="1371029" y="1993900"/>
                    <a:pt x="1408827" y="1963371"/>
                    <a:pt x="1451728" y="1941921"/>
                  </a:cubicBezTo>
                  <a:cubicBezTo>
                    <a:pt x="1476866" y="1929352"/>
                    <a:pt x="1503546" y="1919482"/>
                    <a:pt x="1527142" y="1904214"/>
                  </a:cubicBezTo>
                  <a:cubicBezTo>
                    <a:pt x="1557222" y="1884751"/>
                    <a:pt x="1581716" y="1857396"/>
                    <a:pt x="1611984" y="1838227"/>
                  </a:cubicBezTo>
                  <a:cubicBezTo>
                    <a:pt x="1676192" y="1797562"/>
                    <a:pt x="1750600" y="1772583"/>
                    <a:pt x="1809947" y="1725105"/>
                  </a:cubicBezTo>
                  <a:cubicBezTo>
                    <a:pt x="1910920" y="1644327"/>
                    <a:pt x="1799634" y="1731124"/>
                    <a:pt x="1913641" y="1649690"/>
                  </a:cubicBezTo>
                  <a:cubicBezTo>
                    <a:pt x="1939211" y="1631426"/>
                    <a:pt x="1962911" y="1610560"/>
                    <a:pt x="1989056" y="1593130"/>
                  </a:cubicBezTo>
                  <a:cubicBezTo>
                    <a:pt x="2010135" y="1579077"/>
                    <a:pt x="2034429" y="1570147"/>
                    <a:pt x="2055044" y="1555422"/>
                  </a:cubicBezTo>
                  <a:cubicBezTo>
                    <a:pt x="2191226" y="1458149"/>
                    <a:pt x="2065757" y="1537230"/>
                    <a:pt x="2158738" y="1461154"/>
                  </a:cubicBezTo>
                  <a:cubicBezTo>
                    <a:pt x="2179659" y="1444037"/>
                    <a:pt x="2204203" y="1431611"/>
                    <a:pt x="2224726" y="1414020"/>
                  </a:cubicBezTo>
                  <a:cubicBezTo>
                    <a:pt x="2248344" y="1393776"/>
                    <a:pt x="2267096" y="1368277"/>
                    <a:pt x="2290714" y="1348033"/>
                  </a:cubicBezTo>
                  <a:cubicBezTo>
                    <a:pt x="2311237" y="1330442"/>
                    <a:pt x="2336700" y="1319082"/>
                    <a:pt x="2356701" y="1300899"/>
                  </a:cubicBezTo>
                  <a:cubicBezTo>
                    <a:pt x="2371589" y="1287365"/>
                    <a:pt x="2379520" y="1267299"/>
                    <a:pt x="2394408" y="1253765"/>
                  </a:cubicBezTo>
                  <a:cubicBezTo>
                    <a:pt x="2414409" y="1235582"/>
                    <a:pt x="2438971" y="1223112"/>
                    <a:pt x="2460396" y="1206631"/>
                  </a:cubicBezTo>
                  <a:cubicBezTo>
                    <a:pt x="2479849" y="1191668"/>
                    <a:pt x="2499053" y="1176282"/>
                    <a:pt x="2516957" y="1159497"/>
                  </a:cubicBezTo>
                  <a:cubicBezTo>
                    <a:pt x="2549376" y="1129104"/>
                    <a:pt x="2577782" y="1094492"/>
                    <a:pt x="2611225" y="1065229"/>
                  </a:cubicBezTo>
                  <a:cubicBezTo>
                    <a:pt x="2636363" y="1043233"/>
                    <a:pt x="2663020" y="1022860"/>
                    <a:pt x="2686639" y="999241"/>
                  </a:cubicBezTo>
                  <a:cubicBezTo>
                    <a:pt x="2718475" y="967405"/>
                    <a:pt x="2761458" y="907336"/>
                    <a:pt x="2799761" y="876693"/>
                  </a:cubicBezTo>
                  <a:cubicBezTo>
                    <a:pt x="2814068" y="865247"/>
                    <a:pt x="2831985" y="859062"/>
                    <a:pt x="2846895" y="848412"/>
                  </a:cubicBezTo>
                  <a:cubicBezTo>
                    <a:pt x="2876049" y="827588"/>
                    <a:pt x="2903564" y="804559"/>
                    <a:pt x="2931736" y="782424"/>
                  </a:cubicBezTo>
                  <a:cubicBezTo>
                    <a:pt x="2947557" y="769993"/>
                    <a:pt x="2962497" y="756412"/>
                    <a:pt x="2978870" y="744717"/>
                  </a:cubicBezTo>
                  <a:lnTo>
                    <a:pt x="3044858" y="697583"/>
                  </a:lnTo>
                  <a:cubicBezTo>
                    <a:pt x="3117097" y="589224"/>
                    <a:pt x="3043014" y="689999"/>
                    <a:pt x="3167406" y="565608"/>
                  </a:cubicBezTo>
                  <a:cubicBezTo>
                    <a:pt x="3194162" y="538853"/>
                    <a:pt x="3216065" y="507522"/>
                    <a:pt x="3242821" y="480767"/>
                  </a:cubicBezTo>
                  <a:cubicBezTo>
                    <a:pt x="3279805" y="443784"/>
                    <a:pt x="3313109" y="424482"/>
                    <a:pt x="3355942" y="395926"/>
                  </a:cubicBezTo>
                  <a:cubicBezTo>
                    <a:pt x="3407863" y="323238"/>
                    <a:pt x="3406960" y="314176"/>
                    <a:pt x="3487918" y="254523"/>
                  </a:cubicBezTo>
                  <a:cubicBezTo>
                    <a:pt x="3517419" y="232785"/>
                    <a:pt x="3552870" y="219950"/>
                    <a:pt x="3582186" y="197963"/>
                  </a:cubicBezTo>
                  <a:cubicBezTo>
                    <a:pt x="3603517" y="181965"/>
                    <a:pt x="3617700" y="157772"/>
                    <a:pt x="3638747" y="141402"/>
                  </a:cubicBezTo>
                  <a:cubicBezTo>
                    <a:pt x="3646590" y="135301"/>
                    <a:pt x="3657167" y="133208"/>
                    <a:pt x="3667027" y="131975"/>
                  </a:cubicBezTo>
                  <a:cubicBezTo>
                    <a:pt x="3707681" y="126893"/>
                    <a:pt x="3748726" y="125690"/>
                    <a:pt x="3789575" y="122548"/>
                  </a:cubicBezTo>
                  <a:cubicBezTo>
                    <a:pt x="3799002" y="119406"/>
                    <a:pt x="3808301" y="115851"/>
                    <a:pt x="3817856" y="113121"/>
                  </a:cubicBezTo>
                  <a:cubicBezTo>
                    <a:pt x="3830313" y="109562"/>
                    <a:pt x="3843432" y="108244"/>
                    <a:pt x="3855563" y="103695"/>
                  </a:cubicBezTo>
                  <a:cubicBezTo>
                    <a:pt x="3868721" y="98761"/>
                    <a:pt x="3880429" y="90548"/>
                    <a:pt x="3893270" y="84841"/>
                  </a:cubicBezTo>
                  <a:cubicBezTo>
                    <a:pt x="3929958" y="68535"/>
                    <a:pt x="3991512" y="47346"/>
                    <a:pt x="4025246" y="37707"/>
                  </a:cubicBezTo>
                  <a:cubicBezTo>
                    <a:pt x="4047242" y="31422"/>
                    <a:pt x="4068749" y="23069"/>
                    <a:pt x="4091233" y="18853"/>
                  </a:cubicBezTo>
                  <a:cubicBezTo>
                    <a:pt x="4179092" y="2380"/>
                    <a:pt x="4428359" y="727"/>
                    <a:pt x="4449452" y="0"/>
                  </a:cubicBezTo>
                  <a:cubicBezTo>
                    <a:pt x="4644273" y="3142"/>
                    <a:pt x="4839224" y="1639"/>
                    <a:pt x="5033914" y="9427"/>
                  </a:cubicBezTo>
                  <a:cubicBezTo>
                    <a:pt x="5116823" y="12743"/>
                    <a:pt x="5198430" y="41212"/>
                    <a:pt x="5279011" y="56561"/>
                  </a:cubicBezTo>
                  <a:cubicBezTo>
                    <a:pt x="5303897" y="61301"/>
                    <a:pt x="5329166" y="64044"/>
                    <a:pt x="5354425" y="65987"/>
                  </a:cubicBezTo>
                  <a:cubicBezTo>
                    <a:pt x="5410906" y="70332"/>
                    <a:pt x="5467635" y="70956"/>
                    <a:pt x="5524107" y="75414"/>
                  </a:cubicBezTo>
                  <a:cubicBezTo>
                    <a:pt x="5587070" y="80385"/>
                    <a:pt x="5649650" y="89703"/>
                    <a:pt x="5712644" y="94268"/>
                  </a:cubicBezTo>
                  <a:cubicBezTo>
                    <a:pt x="5866500" y="105417"/>
                    <a:pt x="6020878" y="109184"/>
                    <a:pt x="6174557" y="122548"/>
                  </a:cubicBezTo>
                  <a:lnTo>
                    <a:pt x="6391373" y="141402"/>
                  </a:lnTo>
                  <a:cubicBezTo>
                    <a:pt x="6419703" y="144058"/>
                    <a:pt x="6447819" y="148997"/>
                    <a:pt x="6476215" y="150829"/>
                  </a:cubicBezTo>
                  <a:cubicBezTo>
                    <a:pt x="6545272" y="155284"/>
                    <a:pt x="6614474" y="157113"/>
                    <a:pt x="6683604" y="160255"/>
                  </a:cubicBezTo>
                  <a:cubicBezTo>
                    <a:pt x="6711885" y="166540"/>
                    <a:pt x="6739839" y="174532"/>
                    <a:pt x="6768446" y="179109"/>
                  </a:cubicBezTo>
                  <a:cubicBezTo>
                    <a:pt x="6818477" y="187114"/>
                    <a:pt x="6869591" y="188027"/>
                    <a:pt x="6919274" y="197963"/>
                  </a:cubicBezTo>
                  <a:cubicBezTo>
                    <a:pt x="7192061" y="252519"/>
                    <a:pt x="6803894" y="176349"/>
                    <a:pt x="7136091" y="235670"/>
                  </a:cubicBezTo>
                  <a:cubicBezTo>
                    <a:pt x="7183410" y="244120"/>
                    <a:pt x="7229876" y="257382"/>
                    <a:pt x="7277493" y="263950"/>
                  </a:cubicBezTo>
                  <a:cubicBezTo>
                    <a:pt x="7330594" y="271274"/>
                    <a:pt x="7582262" y="281479"/>
                    <a:pt x="7607431" y="282804"/>
                  </a:cubicBezTo>
                  <a:lnTo>
                    <a:pt x="7767687" y="292231"/>
                  </a:lnTo>
                  <a:lnTo>
                    <a:pt x="8078771" y="301657"/>
                  </a:lnTo>
                  <a:lnTo>
                    <a:pt x="8342722" y="311084"/>
                  </a:lnTo>
                  <a:lnTo>
                    <a:pt x="8474697" y="320511"/>
                  </a:lnTo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1F3032B-D55D-383F-BF1E-0BF0C748F192}"/>
                </a:ext>
              </a:extLst>
            </p:cNvPr>
            <p:cNvSpPr/>
            <p:nvPr/>
          </p:nvSpPr>
          <p:spPr>
            <a:xfrm>
              <a:off x="5363852" y="2477724"/>
              <a:ext cx="150828" cy="359744"/>
            </a:xfrm>
            <a:custGeom>
              <a:avLst/>
              <a:gdLst>
                <a:gd name="connsiteX0" fmla="*/ 47134 w 150828"/>
                <a:gd name="connsiteY0" fmla="*/ 359744 h 359744"/>
                <a:gd name="connsiteX1" fmla="*/ 84841 w 150828"/>
                <a:gd name="connsiteY1" fmla="*/ 227769 h 359744"/>
                <a:gd name="connsiteX2" fmla="*/ 94268 w 150828"/>
                <a:gd name="connsiteY2" fmla="*/ 199488 h 359744"/>
                <a:gd name="connsiteX3" fmla="*/ 113121 w 150828"/>
                <a:gd name="connsiteY3" fmla="*/ 161781 h 359744"/>
                <a:gd name="connsiteX4" fmla="*/ 131975 w 150828"/>
                <a:gd name="connsiteY4" fmla="*/ 114647 h 359744"/>
                <a:gd name="connsiteX5" fmla="*/ 150828 w 150828"/>
                <a:gd name="connsiteY5" fmla="*/ 58086 h 359744"/>
                <a:gd name="connsiteX6" fmla="*/ 141402 w 150828"/>
                <a:gd name="connsiteY6" fmla="*/ 1525 h 359744"/>
                <a:gd name="connsiteX7" fmla="*/ 122548 w 150828"/>
                <a:gd name="connsiteY7" fmla="*/ 29806 h 359744"/>
                <a:gd name="connsiteX8" fmla="*/ 103694 w 150828"/>
                <a:gd name="connsiteY8" fmla="*/ 105220 h 359744"/>
                <a:gd name="connsiteX9" fmla="*/ 75414 w 150828"/>
                <a:gd name="connsiteY9" fmla="*/ 161781 h 359744"/>
                <a:gd name="connsiteX10" fmla="*/ 47134 w 150828"/>
                <a:gd name="connsiteY10" fmla="*/ 208915 h 359744"/>
                <a:gd name="connsiteX11" fmla="*/ 28280 w 150828"/>
                <a:gd name="connsiteY11" fmla="*/ 246622 h 359744"/>
                <a:gd name="connsiteX12" fmla="*/ 0 w 150828"/>
                <a:gd name="connsiteY12" fmla="*/ 274903 h 35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828" h="359744">
                  <a:moveTo>
                    <a:pt x="47134" y="359744"/>
                  </a:moveTo>
                  <a:cubicBezTo>
                    <a:pt x="70808" y="265047"/>
                    <a:pt x="57792" y="308914"/>
                    <a:pt x="84841" y="227769"/>
                  </a:cubicBezTo>
                  <a:cubicBezTo>
                    <a:pt x="87983" y="218342"/>
                    <a:pt x="89824" y="208376"/>
                    <a:pt x="94268" y="199488"/>
                  </a:cubicBezTo>
                  <a:cubicBezTo>
                    <a:pt x="100552" y="186919"/>
                    <a:pt x="107414" y="174622"/>
                    <a:pt x="113121" y="161781"/>
                  </a:cubicBezTo>
                  <a:cubicBezTo>
                    <a:pt x="119994" y="146318"/>
                    <a:pt x="126192" y="130550"/>
                    <a:pt x="131975" y="114647"/>
                  </a:cubicBezTo>
                  <a:cubicBezTo>
                    <a:pt x="138767" y="95970"/>
                    <a:pt x="150828" y="58086"/>
                    <a:pt x="150828" y="58086"/>
                  </a:cubicBezTo>
                  <a:cubicBezTo>
                    <a:pt x="147686" y="39232"/>
                    <a:pt x="154917" y="15040"/>
                    <a:pt x="141402" y="1525"/>
                  </a:cubicBezTo>
                  <a:cubicBezTo>
                    <a:pt x="133391" y="-6486"/>
                    <a:pt x="126420" y="19158"/>
                    <a:pt x="122548" y="29806"/>
                  </a:cubicBezTo>
                  <a:cubicBezTo>
                    <a:pt x="113693" y="54158"/>
                    <a:pt x="118067" y="83660"/>
                    <a:pt x="103694" y="105220"/>
                  </a:cubicBezTo>
                  <a:cubicBezTo>
                    <a:pt x="49660" y="186275"/>
                    <a:pt x="114445" y="83719"/>
                    <a:pt x="75414" y="161781"/>
                  </a:cubicBezTo>
                  <a:cubicBezTo>
                    <a:pt x="67220" y="178169"/>
                    <a:pt x="56032" y="192898"/>
                    <a:pt x="47134" y="208915"/>
                  </a:cubicBezTo>
                  <a:cubicBezTo>
                    <a:pt x="40309" y="221199"/>
                    <a:pt x="36448" y="235187"/>
                    <a:pt x="28280" y="246622"/>
                  </a:cubicBezTo>
                  <a:cubicBezTo>
                    <a:pt x="20531" y="257470"/>
                    <a:pt x="0" y="274903"/>
                    <a:pt x="0" y="274903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0DEE19-043E-561B-3F19-3D6F571CAEE7}"/>
                </a:ext>
              </a:extLst>
            </p:cNvPr>
            <p:cNvSpPr/>
            <p:nvPr/>
          </p:nvSpPr>
          <p:spPr>
            <a:xfrm>
              <a:off x="4440025" y="2380634"/>
              <a:ext cx="94268" cy="560529"/>
            </a:xfrm>
            <a:custGeom>
              <a:avLst/>
              <a:gdLst>
                <a:gd name="connsiteX0" fmla="*/ 94268 w 94268"/>
                <a:gd name="connsiteY0" fmla="*/ 371993 h 560529"/>
                <a:gd name="connsiteX1" fmla="*/ 84841 w 94268"/>
                <a:gd name="connsiteY1" fmla="*/ 324859 h 560529"/>
                <a:gd name="connsiteX2" fmla="*/ 65987 w 94268"/>
                <a:gd name="connsiteY2" fmla="*/ 4347 h 560529"/>
                <a:gd name="connsiteX3" fmla="*/ 28280 w 94268"/>
                <a:gd name="connsiteY3" fmla="*/ 13774 h 560529"/>
                <a:gd name="connsiteX4" fmla="*/ 9427 w 94268"/>
                <a:gd name="connsiteY4" fmla="*/ 98615 h 560529"/>
                <a:gd name="connsiteX5" fmla="*/ 0 w 94268"/>
                <a:gd name="connsiteY5" fmla="*/ 145750 h 560529"/>
                <a:gd name="connsiteX6" fmla="*/ 9427 w 94268"/>
                <a:gd name="connsiteY6" fmla="*/ 560529 h 56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268" h="560529">
                  <a:moveTo>
                    <a:pt x="94268" y="371993"/>
                  </a:moveTo>
                  <a:cubicBezTo>
                    <a:pt x="91126" y="356282"/>
                    <a:pt x="86070" y="340834"/>
                    <a:pt x="84841" y="324859"/>
                  </a:cubicBezTo>
                  <a:cubicBezTo>
                    <a:pt x="76633" y="218152"/>
                    <a:pt x="85132" y="109643"/>
                    <a:pt x="65987" y="4347"/>
                  </a:cubicBezTo>
                  <a:cubicBezTo>
                    <a:pt x="63669" y="-8400"/>
                    <a:pt x="40849" y="10632"/>
                    <a:pt x="28280" y="13774"/>
                  </a:cubicBezTo>
                  <a:cubicBezTo>
                    <a:pt x="-156" y="155950"/>
                    <a:pt x="36055" y="-21215"/>
                    <a:pt x="9427" y="98615"/>
                  </a:cubicBezTo>
                  <a:cubicBezTo>
                    <a:pt x="5951" y="114256"/>
                    <a:pt x="3142" y="130038"/>
                    <a:pt x="0" y="145750"/>
                  </a:cubicBezTo>
                  <a:cubicBezTo>
                    <a:pt x="17778" y="359076"/>
                    <a:pt x="9427" y="221033"/>
                    <a:pt x="9427" y="5605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EF2E1A3-CE6F-EE8A-5BE4-A127CA6BE8F4}"/>
                </a:ext>
              </a:extLst>
            </p:cNvPr>
            <p:cNvSpPr/>
            <p:nvPr/>
          </p:nvSpPr>
          <p:spPr>
            <a:xfrm>
              <a:off x="5476863" y="2477724"/>
              <a:ext cx="333220" cy="3310639"/>
            </a:xfrm>
            <a:custGeom>
              <a:avLst/>
              <a:gdLst>
                <a:gd name="connsiteX0" fmla="*/ 19893 w 283843"/>
                <a:gd name="connsiteY0" fmla="*/ 1918869 h 1918869"/>
                <a:gd name="connsiteX1" fmla="*/ 19893 w 283843"/>
                <a:gd name="connsiteY1" fmla="*/ 1522943 h 1918869"/>
                <a:gd name="connsiteX2" fmla="*/ 38746 w 283843"/>
                <a:gd name="connsiteY2" fmla="*/ 1485236 h 1918869"/>
                <a:gd name="connsiteX3" fmla="*/ 48173 w 283843"/>
                <a:gd name="connsiteY3" fmla="*/ 1428675 h 1918869"/>
                <a:gd name="connsiteX4" fmla="*/ 57600 w 283843"/>
                <a:gd name="connsiteY4" fmla="*/ 1381541 h 1918869"/>
                <a:gd name="connsiteX5" fmla="*/ 95307 w 283843"/>
                <a:gd name="connsiteY5" fmla="*/ 1164724 h 1918869"/>
                <a:gd name="connsiteX6" fmla="*/ 104734 w 283843"/>
                <a:gd name="connsiteY6" fmla="*/ 1042176 h 1918869"/>
                <a:gd name="connsiteX7" fmla="*/ 123587 w 283843"/>
                <a:gd name="connsiteY7" fmla="*/ 995042 h 1918869"/>
                <a:gd name="connsiteX8" fmla="*/ 133014 w 283843"/>
                <a:gd name="connsiteY8" fmla="*/ 929054 h 1918869"/>
                <a:gd name="connsiteX9" fmla="*/ 170721 w 283843"/>
                <a:gd name="connsiteY9" fmla="*/ 768799 h 1918869"/>
                <a:gd name="connsiteX10" fmla="*/ 189575 w 283843"/>
                <a:gd name="connsiteY10" fmla="*/ 627397 h 1918869"/>
                <a:gd name="connsiteX11" fmla="*/ 208429 w 283843"/>
                <a:gd name="connsiteY11" fmla="*/ 561409 h 1918869"/>
                <a:gd name="connsiteX12" fmla="*/ 217855 w 283843"/>
                <a:gd name="connsiteY12" fmla="*/ 5228 h 1918869"/>
                <a:gd name="connsiteX13" fmla="*/ 255563 w 283843"/>
                <a:gd name="connsiteY13" fmla="*/ 14654 h 1918869"/>
                <a:gd name="connsiteX14" fmla="*/ 283843 w 283843"/>
                <a:gd name="connsiteY14" fmla="*/ 90069 h 1918869"/>
                <a:gd name="connsiteX15" fmla="*/ 274416 w 283843"/>
                <a:gd name="connsiteY15" fmla="*/ 580263 h 1918869"/>
                <a:gd name="connsiteX16" fmla="*/ 264989 w 283843"/>
                <a:gd name="connsiteY16" fmla="*/ 674531 h 1918869"/>
                <a:gd name="connsiteX17" fmla="*/ 255563 w 283843"/>
                <a:gd name="connsiteY17" fmla="*/ 702811 h 1918869"/>
                <a:gd name="connsiteX18" fmla="*/ 246136 w 283843"/>
                <a:gd name="connsiteY18" fmla="*/ 740518 h 1918869"/>
                <a:gd name="connsiteX19" fmla="*/ 236709 w 283843"/>
                <a:gd name="connsiteY19" fmla="*/ 787652 h 1918869"/>
                <a:gd name="connsiteX20" fmla="*/ 227282 w 283843"/>
                <a:gd name="connsiteY20" fmla="*/ 825360 h 1918869"/>
                <a:gd name="connsiteX21" fmla="*/ 217855 w 283843"/>
                <a:gd name="connsiteY21" fmla="*/ 900774 h 1918869"/>
                <a:gd name="connsiteX22" fmla="*/ 199002 w 283843"/>
                <a:gd name="connsiteY22" fmla="*/ 957335 h 1918869"/>
                <a:gd name="connsiteX23" fmla="*/ 189575 w 283843"/>
                <a:gd name="connsiteY23" fmla="*/ 1013896 h 1918869"/>
                <a:gd name="connsiteX24" fmla="*/ 180148 w 283843"/>
                <a:gd name="connsiteY24" fmla="*/ 1051603 h 1918869"/>
                <a:gd name="connsiteX25" fmla="*/ 151868 w 283843"/>
                <a:gd name="connsiteY25" fmla="*/ 1193005 h 1918869"/>
                <a:gd name="connsiteX26" fmla="*/ 142441 w 283843"/>
                <a:gd name="connsiteY26" fmla="*/ 1258993 h 1918869"/>
                <a:gd name="connsiteX27" fmla="*/ 104734 w 283843"/>
                <a:gd name="connsiteY27" fmla="*/ 1400395 h 1918869"/>
                <a:gd name="connsiteX28" fmla="*/ 95307 w 283843"/>
                <a:gd name="connsiteY28" fmla="*/ 1504089 h 1918869"/>
                <a:gd name="connsiteX29" fmla="*/ 85880 w 283843"/>
                <a:gd name="connsiteY29" fmla="*/ 1560650 h 1918869"/>
                <a:gd name="connsiteX30" fmla="*/ 85880 w 283843"/>
                <a:gd name="connsiteY30" fmla="*/ 1890588 h 191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3843" h="1918869">
                  <a:moveTo>
                    <a:pt x="19893" y="1918869"/>
                  </a:moveTo>
                  <a:cubicBezTo>
                    <a:pt x="-10646" y="1766176"/>
                    <a:pt x="-2291" y="1826131"/>
                    <a:pt x="19893" y="1522943"/>
                  </a:cubicBezTo>
                  <a:cubicBezTo>
                    <a:pt x="20918" y="1508928"/>
                    <a:pt x="32462" y="1497805"/>
                    <a:pt x="38746" y="1485236"/>
                  </a:cubicBezTo>
                  <a:cubicBezTo>
                    <a:pt x="41888" y="1466382"/>
                    <a:pt x="44754" y="1447480"/>
                    <a:pt x="48173" y="1428675"/>
                  </a:cubicBezTo>
                  <a:cubicBezTo>
                    <a:pt x="51039" y="1412911"/>
                    <a:pt x="55334" y="1397402"/>
                    <a:pt x="57600" y="1381541"/>
                  </a:cubicBezTo>
                  <a:cubicBezTo>
                    <a:pt x="85488" y="1186320"/>
                    <a:pt x="59735" y="1289224"/>
                    <a:pt x="95307" y="1164724"/>
                  </a:cubicBezTo>
                  <a:cubicBezTo>
                    <a:pt x="98449" y="1123875"/>
                    <a:pt x="97999" y="1082589"/>
                    <a:pt x="104734" y="1042176"/>
                  </a:cubicBezTo>
                  <a:cubicBezTo>
                    <a:pt x="107516" y="1025485"/>
                    <a:pt x="119483" y="1011458"/>
                    <a:pt x="123587" y="995042"/>
                  </a:cubicBezTo>
                  <a:cubicBezTo>
                    <a:pt x="128976" y="973486"/>
                    <a:pt x="128656" y="950842"/>
                    <a:pt x="133014" y="929054"/>
                  </a:cubicBezTo>
                  <a:cubicBezTo>
                    <a:pt x="159409" y="797084"/>
                    <a:pt x="145672" y="910744"/>
                    <a:pt x="170721" y="768799"/>
                  </a:cubicBezTo>
                  <a:cubicBezTo>
                    <a:pt x="176719" y="734809"/>
                    <a:pt x="181990" y="662795"/>
                    <a:pt x="189575" y="627397"/>
                  </a:cubicBezTo>
                  <a:cubicBezTo>
                    <a:pt x="194368" y="605029"/>
                    <a:pt x="202144" y="583405"/>
                    <a:pt x="208429" y="561409"/>
                  </a:cubicBezTo>
                  <a:cubicBezTo>
                    <a:pt x="211571" y="376015"/>
                    <a:pt x="201930" y="189963"/>
                    <a:pt x="217855" y="5228"/>
                  </a:cubicBezTo>
                  <a:cubicBezTo>
                    <a:pt x="218968" y="-7680"/>
                    <a:pt x="245610" y="6360"/>
                    <a:pt x="255563" y="14654"/>
                  </a:cubicBezTo>
                  <a:cubicBezTo>
                    <a:pt x="271128" y="27625"/>
                    <a:pt x="279380" y="72219"/>
                    <a:pt x="283843" y="90069"/>
                  </a:cubicBezTo>
                  <a:cubicBezTo>
                    <a:pt x="280701" y="253467"/>
                    <a:pt x="279685" y="416920"/>
                    <a:pt x="274416" y="580263"/>
                  </a:cubicBezTo>
                  <a:cubicBezTo>
                    <a:pt x="273398" y="611826"/>
                    <a:pt x="269791" y="643319"/>
                    <a:pt x="264989" y="674531"/>
                  </a:cubicBezTo>
                  <a:cubicBezTo>
                    <a:pt x="263478" y="684352"/>
                    <a:pt x="258293" y="693257"/>
                    <a:pt x="255563" y="702811"/>
                  </a:cubicBezTo>
                  <a:cubicBezTo>
                    <a:pt x="252004" y="715268"/>
                    <a:pt x="248947" y="727871"/>
                    <a:pt x="246136" y="740518"/>
                  </a:cubicBezTo>
                  <a:cubicBezTo>
                    <a:pt x="242660" y="756159"/>
                    <a:pt x="240185" y="772011"/>
                    <a:pt x="236709" y="787652"/>
                  </a:cubicBezTo>
                  <a:cubicBezTo>
                    <a:pt x="233898" y="800300"/>
                    <a:pt x="229412" y="812580"/>
                    <a:pt x="227282" y="825360"/>
                  </a:cubicBezTo>
                  <a:cubicBezTo>
                    <a:pt x="223117" y="850349"/>
                    <a:pt x="223163" y="876003"/>
                    <a:pt x="217855" y="900774"/>
                  </a:cubicBezTo>
                  <a:cubicBezTo>
                    <a:pt x="213691" y="920206"/>
                    <a:pt x="203822" y="938055"/>
                    <a:pt x="199002" y="957335"/>
                  </a:cubicBezTo>
                  <a:cubicBezTo>
                    <a:pt x="194366" y="975878"/>
                    <a:pt x="193324" y="995153"/>
                    <a:pt x="189575" y="1013896"/>
                  </a:cubicBezTo>
                  <a:cubicBezTo>
                    <a:pt x="187034" y="1026600"/>
                    <a:pt x="182536" y="1038869"/>
                    <a:pt x="180148" y="1051603"/>
                  </a:cubicBezTo>
                  <a:cubicBezTo>
                    <a:pt x="153807" y="1192088"/>
                    <a:pt x="174905" y="1123893"/>
                    <a:pt x="151868" y="1193005"/>
                  </a:cubicBezTo>
                  <a:cubicBezTo>
                    <a:pt x="148726" y="1215001"/>
                    <a:pt x="147018" y="1237250"/>
                    <a:pt x="142441" y="1258993"/>
                  </a:cubicBezTo>
                  <a:cubicBezTo>
                    <a:pt x="124903" y="1342297"/>
                    <a:pt x="123089" y="1345329"/>
                    <a:pt x="104734" y="1400395"/>
                  </a:cubicBezTo>
                  <a:cubicBezTo>
                    <a:pt x="101592" y="1434960"/>
                    <a:pt x="99362" y="1469620"/>
                    <a:pt x="95307" y="1504089"/>
                  </a:cubicBezTo>
                  <a:cubicBezTo>
                    <a:pt x="93074" y="1523072"/>
                    <a:pt x="86346" y="1541542"/>
                    <a:pt x="85880" y="1560650"/>
                  </a:cubicBezTo>
                  <a:cubicBezTo>
                    <a:pt x="83198" y="1670597"/>
                    <a:pt x="85880" y="1780609"/>
                    <a:pt x="85880" y="1890588"/>
                  </a:cubicBezTo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E3B184D-67FE-F861-7856-1E6E44BE80A5}"/>
                </a:ext>
              </a:extLst>
            </p:cNvPr>
            <p:cNvSpPr/>
            <p:nvPr/>
          </p:nvSpPr>
          <p:spPr>
            <a:xfrm>
              <a:off x="3723588" y="4308049"/>
              <a:ext cx="8644750" cy="2564091"/>
            </a:xfrm>
            <a:custGeom>
              <a:avLst/>
              <a:gdLst>
                <a:gd name="connsiteX0" fmla="*/ 0 w 8545207"/>
                <a:gd name="connsiteY0" fmla="*/ 2554664 h 2564091"/>
                <a:gd name="connsiteX1" fmla="*/ 47134 w 8545207"/>
                <a:gd name="connsiteY1" fmla="*/ 2564091 h 2564091"/>
                <a:gd name="connsiteX2" fmla="*/ 5882325 w 8545207"/>
                <a:gd name="connsiteY2" fmla="*/ 2554664 h 2564091"/>
                <a:gd name="connsiteX3" fmla="*/ 5986020 w 8545207"/>
                <a:gd name="connsiteY3" fmla="*/ 2535811 h 2564091"/>
                <a:gd name="connsiteX4" fmla="*/ 6099142 w 8545207"/>
                <a:gd name="connsiteY4" fmla="*/ 2526384 h 2564091"/>
                <a:gd name="connsiteX5" fmla="*/ 8446416 w 8545207"/>
                <a:gd name="connsiteY5" fmla="*/ 2516957 h 2564091"/>
                <a:gd name="connsiteX6" fmla="*/ 8502977 w 8545207"/>
                <a:gd name="connsiteY6" fmla="*/ 2394409 h 2564091"/>
                <a:gd name="connsiteX7" fmla="*/ 8531257 w 8545207"/>
                <a:gd name="connsiteY7" fmla="*/ 2243580 h 2564091"/>
                <a:gd name="connsiteX8" fmla="*/ 8531257 w 8545207"/>
                <a:gd name="connsiteY8" fmla="*/ 1838227 h 2564091"/>
                <a:gd name="connsiteX9" fmla="*/ 8493550 w 8545207"/>
                <a:gd name="connsiteY9" fmla="*/ 1451728 h 2564091"/>
                <a:gd name="connsiteX10" fmla="*/ 8474697 w 8545207"/>
                <a:gd name="connsiteY10" fmla="*/ 1395167 h 2564091"/>
                <a:gd name="connsiteX11" fmla="*/ 8455843 w 8545207"/>
                <a:gd name="connsiteY11" fmla="*/ 1319753 h 2564091"/>
                <a:gd name="connsiteX12" fmla="*/ 8446416 w 8545207"/>
                <a:gd name="connsiteY12" fmla="*/ 1234912 h 2564091"/>
                <a:gd name="connsiteX13" fmla="*/ 8436989 w 8545207"/>
                <a:gd name="connsiteY13" fmla="*/ 1159497 h 2564091"/>
                <a:gd name="connsiteX14" fmla="*/ 8427563 w 8545207"/>
                <a:gd name="connsiteY14" fmla="*/ 678730 h 2564091"/>
                <a:gd name="connsiteX15" fmla="*/ 8418136 w 8545207"/>
                <a:gd name="connsiteY15" fmla="*/ 546755 h 2564091"/>
                <a:gd name="connsiteX16" fmla="*/ 8408709 w 8545207"/>
                <a:gd name="connsiteY16" fmla="*/ 490194 h 2564091"/>
                <a:gd name="connsiteX17" fmla="*/ 8408709 w 8545207"/>
                <a:gd name="connsiteY17" fmla="*/ 0 h 256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45207" h="2564091">
                  <a:moveTo>
                    <a:pt x="0" y="2554664"/>
                  </a:moveTo>
                  <a:cubicBezTo>
                    <a:pt x="15711" y="2557806"/>
                    <a:pt x="31112" y="2564091"/>
                    <a:pt x="47134" y="2564091"/>
                  </a:cubicBezTo>
                  <a:lnTo>
                    <a:pt x="5882325" y="2554664"/>
                  </a:lnTo>
                  <a:cubicBezTo>
                    <a:pt x="5917456" y="2554497"/>
                    <a:pt x="5951183" y="2540355"/>
                    <a:pt x="5986020" y="2535811"/>
                  </a:cubicBezTo>
                  <a:cubicBezTo>
                    <a:pt x="6023540" y="2530917"/>
                    <a:pt x="6061305" y="2526674"/>
                    <a:pt x="6099142" y="2526384"/>
                  </a:cubicBezTo>
                  <a:lnTo>
                    <a:pt x="8446416" y="2516957"/>
                  </a:lnTo>
                  <a:cubicBezTo>
                    <a:pt x="8483025" y="2468146"/>
                    <a:pt x="8487864" y="2469976"/>
                    <a:pt x="8502977" y="2394409"/>
                  </a:cubicBezTo>
                  <a:cubicBezTo>
                    <a:pt x="8540237" y="2208107"/>
                    <a:pt x="8486691" y="2354998"/>
                    <a:pt x="8531257" y="2243580"/>
                  </a:cubicBezTo>
                  <a:cubicBezTo>
                    <a:pt x="8553242" y="2067701"/>
                    <a:pt x="8546136" y="2155658"/>
                    <a:pt x="8531257" y="1838227"/>
                  </a:cubicBezTo>
                  <a:cubicBezTo>
                    <a:pt x="8525705" y="1719792"/>
                    <a:pt x="8520753" y="1574144"/>
                    <a:pt x="8493550" y="1451728"/>
                  </a:cubicBezTo>
                  <a:cubicBezTo>
                    <a:pt x="8489239" y="1432328"/>
                    <a:pt x="8480157" y="1414276"/>
                    <a:pt x="8474697" y="1395167"/>
                  </a:cubicBezTo>
                  <a:cubicBezTo>
                    <a:pt x="8467579" y="1370252"/>
                    <a:pt x="8462128" y="1344891"/>
                    <a:pt x="8455843" y="1319753"/>
                  </a:cubicBezTo>
                  <a:cubicBezTo>
                    <a:pt x="8452701" y="1291473"/>
                    <a:pt x="8449741" y="1263171"/>
                    <a:pt x="8446416" y="1234912"/>
                  </a:cubicBezTo>
                  <a:cubicBezTo>
                    <a:pt x="8443456" y="1209752"/>
                    <a:pt x="8437847" y="1184816"/>
                    <a:pt x="8436989" y="1159497"/>
                  </a:cubicBezTo>
                  <a:cubicBezTo>
                    <a:pt x="8431559" y="999303"/>
                    <a:pt x="8432492" y="838941"/>
                    <a:pt x="8427563" y="678730"/>
                  </a:cubicBezTo>
                  <a:cubicBezTo>
                    <a:pt x="8426207" y="634647"/>
                    <a:pt x="8422525" y="590640"/>
                    <a:pt x="8418136" y="546755"/>
                  </a:cubicBezTo>
                  <a:cubicBezTo>
                    <a:pt x="8416234" y="527736"/>
                    <a:pt x="8409039" y="509305"/>
                    <a:pt x="8408709" y="490194"/>
                  </a:cubicBezTo>
                  <a:cubicBezTo>
                    <a:pt x="8405892" y="326820"/>
                    <a:pt x="8408709" y="163398"/>
                    <a:pt x="8408709" y="0"/>
                  </a:cubicBezTo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Explosion: 14 Points 40">
              <a:extLst>
                <a:ext uri="{FF2B5EF4-FFF2-40B4-BE49-F238E27FC236}">
                  <a16:creationId xmlns:a16="http://schemas.microsoft.com/office/drawing/2014/main" id="{7AB3FD2A-E4D9-E8BC-0A35-17CAB995342C}"/>
                </a:ext>
              </a:extLst>
            </p:cNvPr>
            <p:cNvSpPr/>
            <p:nvPr/>
          </p:nvSpPr>
          <p:spPr>
            <a:xfrm rot="1443947">
              <a:off x="4750630" y="520609"/>
              <a:ext cx="603316" cy="547060"/>
            </a:xfrm>
            <a:prstGeom prst="irregularSeal2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45911AC-2514-B1C7-8F7F-037260371CB6}"/>
                </a:ext>
              </a:extLst>
            </p:cNvPr>
            <p:cNvSpPr/>
            <p:nvPr/>
          </p:nvSpPr>
          <p:spPr>
            <a:xfrm>
              <a:off x="4930219" y="1008668"/>
              <a:ext cx="66919" cy="1225485"/>
            </a:xfrm>
            <a:custGeom>
              <a:avLst/>
              <a:gdLst>
                <a:gd name="connsiteX0" fmla="*/ 0 w 66919"/>
                <a:gd name="connsiteY0" fmla="*/ 1225485 h 1225485"/>
                <a:gd name="connsiteX1" fmla="*/ 9426 w 66919"/>
                <a:gd name="connsiteY1" fmla="*/ 989814 h 1225485"/>
                <a:gd name="connsiteX2" fmla="*/ 28280 w 66919"/>
                <a:gd name="connsiteY2" fmla="*/ 424206 h 1225485"/>
                <a:gd name="connsiteX3" fmla="*/ 47134 w 66919"/>
                <a:gd name="connsiteY3" fmla="*/ 301658 h 1225485"/>
                <a:gd name="connsiteX4" fmla="*/ 56560 w 66919"/>
                <a:gd name="connsiteY4" fmla="*/ 254524 h 1225485"/>
                <a:gd name="connsiteX5" fmla="*/ 65987 w 66919"/>
                <a:gd name="connsiteY5" fmla="*/ 0 h 122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19" h="1225485">
                  <a:moveTo>
                    <a:pt x="0" y="1225485"/>
                  </a:moveTo>
                  <a:cubicBezTo>
                    <a:pt x="3142" y="1146928"/>
                    <a:pt x="6653" y="1068385"/>
                    <a:pt x="9426" y="989814"/>
                  </a:cubicBezTo>
                  <a:cubicBezTo>
                    <a:pt x="16080" y="801291"/>
                    <a:pt x="19842" y="612658"/>
                    <a:pt x="28280" y="424206"/>
                  </a:cubicBezTo>
                  <a:cubicBezTo>
                    <a:pt x="28909" y="410152"/>
                    <a:pt x="43948" y="319183"/>
                    <a:pt x="47134" y="301658"/>
                  </a:cubicBezTo>
                  <a:cubicBezTo>
                    <a:pt x="50000" y="285894"/>
                    <a:pt x="54442" y="270406"/>
                    <a:pt x="56560" y="254524"/>
                  </a:cubicBezTo>
                  <a:cubicBezTo>
                    <a:pt x="71302" y="143952"/>
                    <a:pt x="65987" y="129502"/>
                    <a:pt x="65987" y="0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1405B64-9AE6-D395-F7A7-1B86ED60D941}"/>
                </a:ext>
              </a:extLst>
            </p:cNvPr>
            <p:cNvSpPr/>
            <p:nvPr/>
          </p:nvSpPr>
          <p:spPr>
            <a:xfrm rot="1303393">
              <a:off x="5082619" y="1161068"/>
              <a:ext cx="66919" cy="1225485"/>
            </a:xfrm>
            <a:custGeom>
              <a:avLst/>
              <a:gdLst>
                <a:gd name="connsiteX0" fmla="*/ 0 w 66919"/>
                <a:gd name="connsiteY0" fmla="*/ 1225485 h 1225485"/>
                <a:gd name="connsiteX1" fmla="*/ 9426 w 66919"/>
                <a:gd name="connsiteY1" fmla="*/ 989814 h 1225485"/>
                <a:gd name="connsiteX2" fmla="*/ 28280 w 66919"/>
                <a:gd name="connsiteY2" fmla="*/ 424206 h 1225485"/>
                <a:gd name="connsiteX3" fmla="*/ 47134 w 66919"/>
                <a:gd name="connsiteY3" fmla="*/ 301658 h 1225485"/>
                <a:gd name="connsiteX4" fmla="*/ 56560 w 66919"/>
                <a:gd name="connsiteY4" fmla="*/ 254524 h 1225485"/>
                <a:gd name="connsiteX5" fmla="*/ 65987 w 66919"/>
                <a:gd name="connsiteY5" fmla="*/ 0 h 122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19" h="1225485">
                  <a:moveTo>
                    <a:pt x="0" y="1225485"/>
                  </a:moveTo>
                  <a:cubicBezTo>
                    <a:pt x="3142" y="1146928"/>
                    <a:pt x="6653" y="1068385"/>
                    <a:pt x="9426" y="989814"/>
                  </a:cubicBezTo>
                  <a:cubicBezTo>
                    <a:pt x="16080" y="801291"/>
                    <a:pt x="19842" y="612658"/>
                    <a:pt x="28280" y="424206"/>
                  </a:cubicBezTo>
                  <a:cubicBezTo>
                    <a:pt x="28909" y="410152"/>
                    <a:pt x="43948" y="319183"/>
                    <a:pt x="47134" y="301658"/>
                  </a:cubicBezTo>
                  <a:cubicBezTo>
                    <a:pt x="50000" y="285894"/>
                    <a:pt x="54442" y="270406"/>
                    <a:pt x="56560" y="254524"/>
                  </a:cubicBezTo>
                  <a:cubicBezTo>
                    <a:pt x="71302" y="143952"/>
                    <a:pt x="65987" y="129502"/>
                    <a:pt x="65987" y="0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2E21659-7B77-FC63-90EC-5E2171F00CA0}"/>
                </a:ext>
              </a:extLst>
            </p:cNvPr>
            <p:cNvSpPr/>
            <p:nvPr/>
          </p:nvSpPr>
          <p:spPr>
            <a:xfrm rot="20206116">
              <a:off x="4755451" y="1211715"/>
              <a:ext cx="66919" cy="1225485"/>
            </a:xfrm>
            <a:custGeom>
              <a:avLst/>
              <a:gdLst>
                <a:gd name="connsiteX0" fmla="*/ 0 w 66919"/>
                <a:gd name="connsiteY0" fmla="*/ 1225485 h 1225485"/>
                <a:gd name="connsiteX1" fmla="*/ 9426 w 66919"/>
                <a:gd name="connsiteY1" fmla="*/ 989814 h 1225485"/>
                <a:gd name="connsiteX2" fmla="*/ 28280 w 66919"/>
                <a:gd name="connsiteY2" fmla="*/ 424206 h 1225485"/>
                <a:gd name="connsiteX3" fmla="*/ 47134 w 66919"/>
                <a:gd name="connsiteY3" fmla="*/ 301658 h 1225485"/>
                <a:gd name="connsiteX4" fmla="*/ 56560 w 66919"/>
                <a:gd name="connsiteY4" fmla="*/ 254524 h 1225485"/>
                <a:gd name="connsiteX5" fmla="*/ 65987 w 66919"/>
                <a:gd name="connsiteY5" fmla="*/ 0 h 122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19" h="1225485">
                  <a:moveTo>
                    <a:pt x="0" y="1225485"/>
                  </a:moveTo>
                  <a:cubicBezTo>
                    <a:pt x="3142" y="1146928"/>
                    <a:pt x="6653" y="1068385"/>
                    <a:pt x="9426" y="989814"/>
                  </a:cubicBezTo>
                  <a:cubicBezTo>
                    <a:pt x="16080" y="801291"/>
                    <a:pt x="19842" y="612658"/>
                    <a:pt x="28280" y="424206"/>
                  </a:cubicBezTo>
                  <a:cubicBezTo>
                    <a:pt x="28909" y="410152"/>
                    <a:pt x="43948" y="319183"/>
                    <a:pt x="47134" y="301658"/>
                  </a:cubicBezTo>
                  <a:cubicBezTo>
                    <a:pt x="50000" y="285894"/>
                    <a:pt x="54442" y="270406"/>
                    <a:pt x="56560" y="254524"/>
                  </a:cubicBezTo>
                  <a:cubicBezTo>
                    <a:pt x="71302" y="143952"/>
                    <a:pt x="65987" y="129502"/>
                    <a:pt x="65987" y="0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E239B7-FD1E-A05C-ABB5-688D4ED60074}"/>
                </a:ext>
              </a:extLst>
            </p:cNvPr>
            <p:cNvCxnSpPr/>
            <p:nvPr/>
          </p:nvCxnSpPr>
          <p:spPr>
            <a:xfrm>
              <a:off x="812276" y="2564091"/>
              <a:ext cx="105674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450F9ACE-4834-9EB3-04B4-ACDCE0397896}"/>
              </a:ext>
            </a:extLst>
          </p:cNvPr>
          <p:cNvSpPr/>
          <p:nvPr/>
        </p:nvSpPr>
        <p:spPr>
          <a:xfrm>
            <a:off x="40851" y="1"/>
            <a:ext cx="1215115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E11425-0CF7-27EF-BC2A-0C76F7F3A2B6}"/>
              </a:ext>
            </a:extLst>
          </p:cNvPr>
          <p:cNvSpPr/>
          <p:nvPr/>
        </p:nvSpPr>
        <p:spPr>
          <a:xfrm>
            <a:off x="12220840" y="3987538"/>
            <a:ext cx="147237" cy="2870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B9BEB49-522E-75A5-9ADD-97D78E1F26C4}"/>
              </a:ext>
            </a:extLst>
          </p:cNvPr>
          <p:cNvSpPr txBox="1"/>
          <p:nvPr/>
        </p:nvSpPr>
        <p:spPr>
          <a:xfrm>
            <a:off x="7191375" y="5334000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zemský plášť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B5C0F5-80FD-9913-6AFF-F8569BF1E2BD}"/>
              </a:ext>
            </a:extLst>
          </p:cNvPr>
          <p:cNvSpPr txBox="1"/>
          <p:nvPr/>
        </p:nvSpPr>
        <p:spPr>
          <a:xfrm>
            <a:off x="7692918" y="3257073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ruly</a:t>
            </a:r>
          </a:p>
        </p:txBody>
      </p:sp>
    </p:spTree>
    <p:extLst>
      <p:ext uri="{BB962C8B-B14F-4D97-AF65-F5344CB8AC3E}">
        <p14:creationId xmlns:p14="http://schemas.microsoft.com/office/powerpoint/2010/main" val="537889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field&#10;&#10;Description automatically generated">
            <a:extLst>
              <a:ext uri="{FF2B5EF4-FFF2-40B4-BE49-F238E27FC236}">
                <a16:creationId xmlns:a16="http://schemas.microsoft.com/office/drawing/2014/main" id="{55B14C20-F4E3-2249-0A91-48DE66AF0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12639"/>
          <a:stretch/>
        </p:blipFill>
        <p:spPr>
          <a:xfrm>
            <a:off x="-1" y="0"/>
            <a:ext cx="12186529" cy="7077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D2195-154E-93C3-71B7-C4506B45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F17B9-214C-77E5-187A-DE7A2136E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362868"/>
            <a:ext cx="4543425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Poděkování:</a:t>
            </a:r>
          </a:p>
          <a:p>
            <a:pPr marL="0" indent="0">
              <a:buNone/>
            </a:pPr>
            <a:r>
              <a:rPr lang="cs-CZ" dirty="0"/>
              <a:t> - Muzeum Vysočiny</a:t>
            </a:r>
          </a:p>
          <a:p>
            <a:pPr marL="0" indent="0">
              <a:buNone/>
            </a:pPr>
            <a:r>
              <a:rPr lang="cs-CZ" dirty="0"/>
              <a:t> - Mgr. David Buriánek, Ph.D.</a:t>
            </a:r>
          </a:p>
          <a:p>
            <a:pPr marL="0" indent="0">
              <a:buNone/>
            </a:pPr>
            <a:r>
              <a:rPr lang="cs-CZ" dirty="0"/>
              <a:t> - Žula Rácov, s.r.o.</a:t>
            </a:r>
          </a:p>
        </p:txBody>
      </p:sp>
    </p:spTree>
    <p:extLst>
      <p:ext uri="{BB962C8B-B14F-4D97-AF65-F5344CB8AC3E}">
        <p14:creationId xmlns:p14="http://schemas.microsoft.com/office/powerpoint/2010/main" val="4229035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2C14950-22F8-A2E3-C927-AEA0AA06F5F1}"/>
              </a:ext>
            </a:extLst>
          </p:cNvPr>
          <p:cNvSpPr txBox="1"/>
          <p:nvPr/>
        </p:nvSpPr>
        <p:spPr>
          <a:xfrm>
            <a:off x="4899182" y="252015"/>
            <a:ext cx="357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Geologická situace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CDAD840-B3CA-863B-6667-1F3F2A3A2DDF}"/>
              </a:ext>
            </a:extLst>
          </p:cNvPr>
          <p:cNvSpPr/>
          <p:nvPr/>
        </p:nvSpPr>
        <p:spPr>
          <a:xfrm>
            <a:off x="4699410" y="153542"/>
            <a:ext cx="6325385" cy="6542202"/>
          </a:xfrm>
          <a:custGeom>
            <a:avLst/>
            <a:gdLst>
              <a:gd name="connsiteX0" fmla="*/ 6240544 w 6325385"/>
              <a:gd name="connsiteY0" fmla="*/ 1065228 h 6542202"/>
              <a:gd name="connsiteX1" fmla="*/ 6231117 w 6325385"/>
              <a:gd name="connsiteY1" fmla="*/ 923826 h 6542202"/>
              <a:gd name="connsiteX2" fmla="*/ 6221690 w 6325385"/>
              <a:gd name="connsiteY2" fmla="*/ 527901 h 6542202"/>
              <a:gd name="connsiteX3" fmla="*/ 6212263 w 6325385"/>
              <a:gd name="connsiteY3" fmla="*/ 490193 h 6542202"/>
              <a:gd name="connsiteX4" fmla="*/ 6193410 w 6325385"/>
              <a:gd name="connsiteY4" fmla="*/ 377072 h 6542202"/>
              <a:gd name="connsiteX5" fmla="*/ 6165129 w 6325385"/>
              <a:gd name="connsiteY5" fmla="*/ 254523 h 6542202"/>
              <a:gd name="connsiteX6" fmla="*/ 6136849 w 6325385"/>
              <a:gd name="connsiteY6" fmla="*/ 150828 h 6542202"/>
              <a:gd name="connsiteX7" fmla="*/ 6127422 w 6325385"/>
              <a:gd name="connsiteY7" fmla="*/ 113121 h 6542202"/>
              <a:gd name="connsiteX8" fmla="*/ 6099142 w 6325385"/>
              <a:gd name="connsiteY8" fmla="*/ 75414 h 6542202"/>
              <a:gd name="connsiteX9" fmla="*/ 5986020 w 6325385"/>
              <a:gd name="connsiteY9" fmla="*/ 9426 h 6542202"/>
              <a:gd name="connsiteX10" fmla="*/ 5872898 w 6325385"/>
              <a:gd name="connsiteY10" fmla="*/ 0 h 6542202"/>
              <a:gd name="connsiteX11" fmla="*/ 5288437 w 6325385"/>
              <a:gd name="connsiteY11" fmla="*/ 9426 h 6542202"/>
              <a:gd name="connsiteX12" fmla="*/ 5231876 w 6325385"/>
              <a:gd name="connsiteY12" fmla="*/ 47134 h 6542202"/>
              <a:gd name="connsiteX13" fmla="*/ 5184742 w 6325385"/>
              <a:gd name="connsiteY13" fmla="*/ 65987 h 6542202"/>
              <a:gd name="connsiteX14" fmla="*/ 5081047 w 6325385"/>
              <a:gd name="connsiteY14" fmla="*/ 160255 h 6542202"/>
              <a:gd name="connsiteX15" fmla="*/ 5024486 w 6325385"/>
              <a:gd name="connsiteY15" fmla="*/ 216816 h 6542202"/>
              <a:gd name="connsiteX16" fmla="*/ 4967925 w 6325385"/>
              <a:gd name="connsiteY16" fmla="*/ 311084 h 6542202"/>
              <a:gd name="connsiteX17" fmla="*/ 4901938 w 6325385"/>
              <a:gd name="connsiteY17" fmla="*/ 386499 h 6542202"/>
              <a:gd name="connsiteX18" fmla="*/ 4864230 w 6325385"/>
              <a:gd name="connsiteY18" fmla="*/ 461913 h 6542202"/>
              <a:gd name="connsiteX19" fmla="*/ 4817096 w 6325385"/>
              <a:gd name="connsiteY19" fmla="*/ 556181 h 6542202"/>
              <a:gd name="connsiteX20" fmla="*/ 4807670 w 6325385"/>
              <a:gd name="connsiteY20" fmla="*/ 716437 h 6542202"/>
              <a:gd name="connsiteX21" fmla="*/ 4769962 w 6325385"/>
              <a:gd name="connsiteY21" fmla="*/ 801278 h 6542202"/>
              <a:gd name="connsiteX22" fmla="*/ 4666268 w 6325385"/>
              <a:gd name="connsiteY22" fmla="*/ 961534 h 6542202"/>
              <a:gd name="connsiteX23" fmla="*/ 4609707 w 6325385"/>
              <a:gd name="connsiteY23" fmla="*/ 1036948 h 6542202"/>
              <a:gd name="connsiteX24" fmla="*/ 4572000 w 6325385"/>
              <a:gd name="connsiteY24" fmla="*/ 1084082 h 6542202"/>
              <a:gd name="connsiteX25" fmla="*/ 4487158 w 6325385"/>
              <a:gd name="connsiteY25" fmla="*/ 1216057 h 6542202"/>
              <a:gd name="connsiteX26" fmla="*/ 4458878 w 6325385"/>
              <a:gd name="connsiteY26" fmla="*/ 1263191 h 6542202"/>
              <a:gd name="connsiteX27" fmla="*/ 4392890 w 6325385"/>
              <a:gd name="connsiteY27" fmla="*/ 1423447 h 6542202"/>
              <a:gd name="connsiteX28" fmla="*/ 4383463 w 6325385"/>
              <a:gd name="connsiteY28" fmla="*/ 1470581 h 6542202"/>
              <a:gd name="connsiteX29" fmla="*/ 4308049 w 6325385"/>
              <a:gd name="connsiteY29" fmla="*/ 1611983 h 6542202"/>
              <a:gd name="connsiteX30" fmla="*/ 4251488 w 6325385"/>
              <a:gd name="connsiteY30" fmla="*/ 1715678 h 6542202"/>
              <a:gd name="connsiteX31" fmla="*/ 4204354 w 6325385"/>
              <a:gd name="connsiteY31" fmla="*/ 1819373 h 6542202"/>
              <a:gd name="connsiteX32" fmla="*/ 4194927 w 6325385"/>
              <a:gd name="connsiteY32" fmla="*/ 1847653 h 6542202"/>
              <a:gd name="connsiteX33" fmla="*/ 4119513 w 6325385"/>
              <a:gd name="connsiteY33" fmla="*/ 1941921 h 6542202"/>
              <a:gd name="connsiteX34" fmla="*/ 4044098 w 6325385"/>
              <a:gd name="connsiteY34" fmla="*/ 2073896 h 6542202"/>
              <a:gd name="connsiteX35" fmla="*/ 4006391 w 6325385"/>
              <a:gd name="connsiteY35" fmla="*/ 2130457 h 6542202"/>
              <a:gd name="connsiteX36" fmla="*/ 3949830 w 6325385"/>
              <a:gd name="connsiteY36" fmla="*/ 2224725 h 6542202"/>
              <a:gd name="connsiteX37" fmla="*/ 3864989 w 6325385"/>
              <a:gd name="connsiteY37" fmla="*/ 2328420 h 6542202"/>
              <a:gd name="connsiteX38" fmla="*/ 3723587 w 6325385"/>
              <a:gd name="connsiteY38" fmla="*/ 2488676 h 6542202"/>
              <a:gd name="connsiteX39" fmla="*/ 3676453 w 6325385"/>
              <a:gd name="connsiteY39" fmla="*/ 2582944 h 6542202"/>
              <a:gd name="connsiteX40" fmla="*/ 3657600 w 6325385"/>
              <a:gd name="connsiteY40" fmla="*/ 2648932 h 6542202"/>
              <a:gd name="connsiteX41" fmla="*/ 3601039 w 6325385"/>
              <a:gd name="connsiteY41" fmla="*/ 2743200 h 6542202"/>
              <a:gd name="connsiteX42" fmla="*/ 3563331 w 6325385"/>
              <a:gd name="connsiteY42" fmla="*/ 2762053 h 6542202"/>
              <a:gd name="connsiteX43" fmla="*/ 3516197 w 6325385"/>
              <a:gd name="connsiteY43" fmla="*/ 2790334 h 6542202"/>
              <a:gd name="connsiteX44" fmla="*/ 3440783 w 6325385"/>
              <a:gd name="connsiteY44" fmla="*/ 2818614 h 6542202"/>
              <a:gd name="connsiteX45" fmla="*/ 3374795 w 6325385"/>
              <a:gd name="connsiteY45" fmla="*/ 2828041 h 6542202"/>
              <a:gd name="connsiteX46" fmla="*/ 3186259 w 6325385"/>
              <a:gd name="connsiteY46" fmla="*/ 2818614 h 6542202"/>
              <a:gd name="connsiteX47" fmla="*/ 2960016 w 6325385"/>
              <a:gd name="connsiteY47" fmla="*/ 2714919 h 6542202"/>
              <a:gd name="connsiteX48" fmla="*/ 2762053 w 6325385"/>
              <a:gd name="connsiteY48" fmla="*/ 2639505 h 6542202"/>
              <a:gd name="connsiteX49" fmla="*/ 2507529 w 6325385"/>
              <a:gd name="connsiteY49" fmla="*/ 2648932 h 6542202"/>
              <a:gd name="connsiteX50" fmla="*/ 2460395 w 6325385"/>
              <a:gd name="connsiteY50" fmla="*/ 2677212 h 6542202"/>
              <a:gd name="connsiteX51" fmla="*/ 2375554 w 6325385"/>
              <a:gd name="connsiteY51" fmla="*/ 2743200 h 6542202"/>
              <a:gd name="connsiteX52" fmla="*/ 2309567 w 6325385"/>
              <a:gd name="connsiteY52" fmla="*/ 2790334 h 6542202"/>
              <a:gd name="connsiteX53" fmla="*/ 2149311 w 6325385"/>
              <a:gd name="connsiteY53" fmla="*/ 2931736 h 6542202"/>
              <a:gd name="connsiteX54" fmla="*/ 2073896 w 6325385"/>
              <a:gd name="connsiteY54" fmla="*/ 2988296 h 6542202"/>
              <a:gd name="connsiteX55" fmla="*/ 2026762 w 6325385"/>
              <a:gd name="connsiteY55" fmla="*/ 3035430 h 6542202"/>
              <a:gd name="connsiteX56" fmla="*/ 1979628 w 6325385"/>
              <a:gd name="connsiteY56" fmla="*/ 3073138 h 6542202"/>
              <a:gd name="connsiteX57" fmla="*/ 1913641 w 6325385"/>
              <a:gd name="connsiteY57" fmla="*/ 3139125 h 6542202"/>
              <a:gd name="connsiteX58" fmla="*/ 1838226 w 6325385"/>
              <a:gd name="connsiteY58" fmla="*/ 3186259 h 6542202"/>
              <a:gd name="connsiteX59" fmla="*/ 1781665 w 6325385"/>
              <a:gd name="connsiteY59" fmla="*/ 3233393 h 6542202"/>
              <a:gd name="connsiteX60" fmla="*/ 1715678 w 6325385"/>
              <a:gd name="connsiteY60" fmla="*/ 3271101 h 6542202"/>
              <a:gd name="connsiteX61" fmla="*/ 1536569 w 6325385"/>
              <a:gd name="connsiteY61" fmla="*/ 3412503 h 6542202"/>
              <a:gd name="connsiteX62" fmla="*/ 1451727 w 6325385"/>
              <a:gd name="connsiteY62" fmla="*/ 3478490 h 6542202"/>
              <a:gd name="connsiteX63" fmla="*/ 1395167 w 6325385"/>
              <a:gd name="connsiteY63" fmla="*/ 3525624 h 6542202"/>
              <a:gd name="connsiteX64" fmla="*/ 1357459 w 6325385"/>
              <a:gd name="connsiteY64" fmla="*/ 3553905 h 6542202"/>
              <a:gd name="connsiteX65" fmla="*/ 1272618 w 6325385"/>
              <a:gd name="connsiteY65" fmla="*/ 3638746 h 6542202"/>
              <a:gd name="connsiteX66" fmla="*/ 1234911 w 6325385"/>
              <a:gd name="connsiteY66" fmla="*/ 3676453 h 6542202"/>
              <a:gd name="connsiteX67" fmla="*/ 1197204 w 6325385"/>
              <a:gd name="connsiteY67" fmla="*/ 3723587 h 6542202"/>
              <a:gd name="connsiteX68" fmla="*/ 1140643 w 6325385"/>
              <a:gd name="connsiteY68" fmla="*/ 3780148 h 6542202"/>
              <a:gd name="connsiteX69" fmla="*/ 1046375 w 6325385"/>
              <a:gd name="connsiteY69" fmla="*/ 3893270 h 6542202"/>
              <a:gd name="connsiteX70" fmla="*/ 999241 w 6325385"/>
              <a:gd name="connsiteY70" fmla="*/ 3949830 h 6542202"/>
              <a:gd name="connsiteX71" fmla="*/ 961534 w 6325385"/>
              <a:gd name="connsiteY71" fmla="*/ 4006391 h 6542202"/>
              <a:gd name="connsiteX72" fmla="*/ 942680 w 6325385"/>
              <a:gd name="connsiteY72" fmla="*/ 4044099 h 6542202"/>
              <a:gd name="connsiteX73" fmla="*/ 914400 w 6325385"/>
              <a:gd name="connsiteY73" fmla="*/ 4072379 h 6542202"/>
              <a:gd name="connsiteX74" fmla="*/ 876692 w 6325385"/>
              <a:gd name="connsiteY74" fmla="*/ 4147793 h 6542202"/>
              <a:gd name="connsiteX75" fmla="*/ 848412 w 6325385"/>
              <a:gd name="connsiteY75" fmla="*/ 4194927 h 6542202"/>
              <a:gd name="connsiteX76" fmla="*/ 820131 w 6325385"/>
              <a:gd name="connsiteY76" fmla="*/ 4213781 h 6542202"/>
              <a:gd name="connsiteX77" fmla="*/ 782424 w 6325385"/>
              <a:gd name="connsiteY77" fmla="*/ 4260915 h 6542202"/>
              <a:gd name="connsiteX78" fmla="*/ 744717 w 6325385"/>
              <a:gd name="connsiteY78" fmla="*/ 4317476 h 6542202"/>
              <a:gd name="connsiteX79" fmla="*/ 697583 w 6325385"/>
              <a:gd name="connsiteY79" fmla="*/ 4364610 h 6542202"/>
              <a:gd name="connsiteX80" fmla="*/ 622169 w 6325385"/>
              <a:gd name="connsiteY80" fmla="*/ 4449451 h 6542202"/>
              <a:gd name="connsiteX81" fmla="*/ 575035 w 6325385"/>
              <a:gd name="connsiteY81" fmla="*/ 4543719 h 6542202"/>
              <a:gd name="connsiteX82" fmla="*/ 556181 w 6325385"/>
              <a:gd name="connsiteY82" fmla="*/ 4581426 h 6542202"/>
              <a:gd name="connsiteX83" fmla="*/ 546754 w 6325385"/>
              <a:gd name="connsiteY83" fmla="*/ 4609707 h 6542202"/>
              <a:gd name="connsiteX84" fmla="*/ 518474 w 6325385"/>
              <a:gd name="connsiteY84" fmla="*/ 4656841 h 6542202"/>
              <a:gd name="connsiteX85" fmla="*/ 499620 w 6325385"/>
              <a:gd name="connsiteY85" fmla="*/ 4694548 h 6542202"/>
              <a:gd name="connsiteX86" fmla="*/ 480767 w 6325385"/>
              <a:gd name="connsiteY86" fmla="*/ 4722828 h 6542202"/>
              <a:gd name="connsiteX87" fmla="*/ 461913 w 6325385"/>
              <a:gd name="connsiteY87" fmla="*/ 4779389 h 6542202"/>
              <a:gd name="connsiteX88" fmla="*/ 424206 w 6325385"/>
              <a:gd name="connsiteY88" fmla="*/ 4873657 h 6542202"/>
              <a:gd name="connsiteX89" fmla="*/ 386498 w 6325385"/>
              <a:gd name="connsiteY89" fmla="*/ 4967925 h 6542202"/>
              <a:gd name="connsiteX90" fmla="*/ 358218 w 6325385"/>
              <a:gd name="connsiteY90" fmla="*/ 5024486 h 6542202"/>
              <a:gd name="connsiteX91" fmla="*/ 292230 w 6325385"/>
              <a:gd name="connsiteY91" fmla="*/ 5222449 h 6542202"/>
              <a:gd name="connsiteX92" fmla="*/ 226243 w 6325385"/>
              <a:gd name="connsiteY92" fmla="*/ 5354424 h 6542202"/>
              <a:gd name="connsiteX93" fmla="*/ 216816 w 6325385"/>
              <a:gd name="connsiteY93" fmla="*/ 5401558 h 6542202"/>
              <a:gd name="connsiteX94" fmla="*/ 197962 w 6325385"/>
              <a:gd name="connsiteY94" fmla="*/ 5439266 h 6542202"/>
              <a:gd name="connsiteX95" fmla="*/ 179109 w 6325385"/>
              <a:gd name="connsiteY95" fmla="*/ 5486400 h 6542202"/>
              <a:gd name="connsiteX96" fmla="*/ 122548 w 6325385"/>
              <a:gd name="connsiteY96" fmla="*/ 5580668 h 6542202"/>
              <a:gd name="connsiteX97" fmla="*/ 84841 w 6325385"/>
              <a:gd name="connsiteY97" fmla="*/ 5656082 h 6542202"/>
              <a:gd name="connsiteX98" fmla="*/ 47134 w 6325385"/>
              <a:gd name="connsiteY98" fmla="*/ 5722070 h 6542202"/>
              <a:gd name="connsiteX99" fmla="*/ 18853 w 6325385"/>
              <a:gd name="connsiteY99" fmla="*/ 5797484 h 6542202"/>
              <a:gd name="connsiteX100" fmla="*/ 9426 w 6325385"/>
              <a:gd name="connsiteY100" fmla="*/ 5854045 h 6542202"/>
              <a:gd name="connsiteX101" fmla="*/ 0 w 6325385"/>
              <a:gd name="connsiteY101" fmla="*/ 5901179 h 6542202"/>
              <a:gd name="connsiteX102" fmla="*/ 9426 w 6325385"/>
              <a:gd name="connsiteY102" fmla="*/ 6117995 h 6542202"/>
              <a:gd name="connsiteX103" fmla="*/ 28280 w 6325385"/>
              <a:gd name="connsiteY103" fmla="*/ 6155703 h 6542202"/>
              <a:gd name="connsiteX104" fmla="*/ 37707 w 6325385"/>
              <a:gd name="connsiteY104" fmla="*/ 6183983 h 6542202"/>
              <a:gd name="connsiteX105" fmla="*/ 94268 w 6325385"/>
              <a:gd name="connsiteY105" fmla="*/ 6306532 h 6542202"/>
              <a:gd name="connsiteX106" fmla="*/ 113121 w 6325385"/>
              <a:gd name="connsiteY106" fmla="*/ 6438507 h 6542202"/>
              <a:gd name="connsiteX107" fmla="*/ 131975 w 6325385"/>
              <a:gd name="connsiteY107" fmla="*/ 6485641 h 6542202"/>
              <a:gd name="connsiteX108" fmla="*/ 169682 w 6325385"/>
              <a:gd name="connsiteY108" fmla="*/ 6495068 h 6542202"/>
              <a:gd name="connsiteX109" fmla="*/ 952107 w 6325385"/>
              <a:gd name="connsiteY109" fmla="*/ 6504494 h 6542202"/>
              <a:gd name="connsiteX110" fmla="*/ 1084082 w 6325385"/>
              <a:gd name="connsiteY110" fmla="*/ 6513921 h 6542202"/>
              <a:gd name="connsiteX111" fmla="*/ 1159496 w 6325385"/>
              <a:gd name="connsiteY111" fmla="*/ 6523348 h 6542202"/>
              <a:gd name="connsiteX112" fmla="*/ 1216057 w 6325385"/>
              <a:gd name="connsiteY112" fmla="*/ 6532775 h 6542202"/>
              <a:gd name="connsiteX113" fmla="*/ 3469063 w 6325385"/>
              <a:gd name="connsiteY113" fmla="*/ 6542202 h 6542202"/>
              <a:gd name="connsiteX114" fmla="*/ 4449451 w 6325385"/>
              <a:gd name="connsiteY114" fmla="*/ 6523348 h 6542202"/>
              <a:gd name="connsiteX115" fmla="*/ 4487158 w 6325385"/>
              <a:gd name="connsiteY115" fmla="*/ 6495068 h 6542202"/>
              <a:gd name="connsiteX116" fmla="*/ 4515439 w 6325385"/>
              <a:gd name="connsiteY116" fmla="*/ 6419653 h 6542202"/>
              <a:gd name="connsiteX117" fmla="*/ 4524865 w 6325385"/>
              <a:gd name="connsiteY117" fmla="*/ 6363092 h 6542202"/>
              <a:gd name="connsiteX118" fmla="*/ 4543719 w 6325385"/>
              <a:gd name="connsiteY118" fmla="*/ 6165129 h 6542202"/>
              <a:gd name="connsiteX119" fmla="*/ 4562573 w 6325385"/>
              <a:gd name="connsiteY119" fmla="*/ 5476973 h 6542202"/>
              <a:gd name="connsiteX120" fmla="*/ 4609707 w 6325385"/>
              <a:gd name="connsiteY120" fmla="*/ 5147035 h 6542202"/>
              <a:gd name="connsiteX121" fmla="*/ 4600280 w 6325385"/>
              <a:gd name="connsiteY121" fmla="*/ 4534292 h 6542202"/>
              <a:gd name="connsiteX122" fmla="*/ 4581426 w 6325385"/>
              <a:gd name="connsiteY122" fmla="*/ 4449451 h 6542202"/>
              <a:gd name="connsiteX123" fmla="*/ 4562573 w 6325385"/>
              <a:gd name="connsiteY123" fmla="*/ 4232635 h 6542202"/>
              <a:gd name="connsiteX124" fmla="*/ 4609707 w 6325385"/>
              <a:gd name="connsiteY124" fmla="*/ 3563332 h 6542202"/>
              <a:gd name="connsiteX125" fmla="*/ 4637987 w 6325385"/>
              <a:gd name="connsiteY125" fmla="*/ 3525624 h 6542202"/>
              <a:gd name="connsiteX126" fmla="*/ 4675694 w 6325385"/>
              <a:gd name="connsiteY126" fmla="*/ 3487917 h 6542202"/>
              <a:gd name="connsiteX127" fmla="*/ 4741682 w 6325385"/>
              <a:gd name="connsiteY127" fmla="*/ 3450210 h 6542202"/>
              <a:gd name="connsiteX128" fmla="*/ 4826523 w 6325385"/>
              <a:gd name="connsiteY128" fmla="*/ 3421929 h 6542202"/>
              <a:gd name="connsiteX129" fmla="*/ 4920791 w 6325385"/>
              <a:gd name="connsiteY129" fmla="*/ 3412503 h 6542202"/>
              <a:gd name="connsiteX130" fmla="*/ 5476973 w 6325385"/>
              <a:gd name="connsiteY130" fmla="*/ 3393649 h 6542202"/>
              <a:gd name="connsiteX131" fmla="*/ 5542960 w 6325385"/>
              <a:gd name="connsiteY131" fmla="*/ 3346515 h 6542202"/>
              <a:gd name="connsiteX132" fmla="*/ 5580668 w 6325385"/>
              <a:gd name="connsiteY132" fmla="*/ 3299381 h 6542202"/>
              <a:gd name="connsiteX133" fmla="*/ 5627802 w 6325385"/>
              <a:gd name="connsiteY133" fmla="*/ 3252247 h 6542202"/>
              <a:gd name="connsiteX134" fmla="*/ 5656082 w 6325385"/>
              <a:gd name="connsiteY134" fmla="*/ 3186259 h 6542202"/>
              <a:gd name="connsiteX135" fmla="*/ 5684362 w 6325385"/>
              <a:gd name="connsiteY135" fmla="*/ 3073138 h 6542202"/>
              <a:gd name="connsiteX136" fmla="*/ 5684362 w 6325385"/>
              <a:gd name="connsiteY136" fmla="*/ 2931736 h 6542202"/>
              <a:gd name="connsiteX137" fmla="*/ 5637228 w 6325385"/>
              <a:gd name="connsiteY137" fmla="*/ 2922309 h 6542202"/>
              <a:gd name="connsiteX138" fmla="*/ 5505253 w 6325385"/>
              <a:gd name="connsiteY138" fmla="*/ 2856321 h 6542202"/>
              <a:gd name="connsiteX139" fmla="*/ 5448692 w 6325385"/>
              <a:gd name="connsiteY139" fmla="*/ 2818614 h 6542202"/>
              <a:gd name="connsiteX140" fmla="*/ 5392131 w 6325385"/>
              <a:gd name="connsiteY140" fmla="*/ 2790334 h 6542202"/>
              <a:gd name="connsiteX141" fmla="*/ 5307290 w 6325385"/>
              <a:gd name="connsiteY141" fmla="*/ 2705492 h 6542202"/>
              <a:gd name="connsiteX142" fmla="*/ 5250729 w 6325385"/>
              <a:gd name="connsiteY142" fmla="*/ 2639505 h 6542202"/>
              <a:gd name="connsiteX143" fmla="*/ 5241303 w 6325385"/>
              <a:gd name="connsiteY143" fmla="*/ 2592371 h 6542202"/>
              <a:gd name="connsiteX144" fmla="*/ 5316717 w 6325385"/>
              <a:gd name="connsiteY144" fmla="*/ 2469822 h 6542202"/>
              <a:gd name="connsiteX145" fmla="*/ 5344997 w 6325385"/>
              <a:gd name="connsiteY145" fmla="*/ 2441542 h 6542202"/>
              <a:gd name="connsiteX146" fmla="*/ 5382705 w 6325385"/>
              <a:gd name="connsiteY146" fmla="*/ 2432115 h 6542202"/>
              <a:gd name="connsiteX147" fmla="*/ 5429839 w 6325385"/>
              <a:gd name="connsiteY147" fmla="*/ 2413261 h 6542202"/>
              <a:gd name="connsiteX148" fmla="*/ 5608948 w 6325385"/>
              <a:gd name="connsiteY148" fmla="*/ 2366127 h 6542202"/>
              <a:gd name="connsiteX149" fmla="*/ 5674936 w 6325385"/>
              <a:gd name="connsiteY149" fmla="*/ 2337847 h 6542202"/>
              <a:gd name="connsiteX150" fmla="*/ 5797484 w 6325385"/>
              <a:gd name="connsiteY150" fmla="*/ 2290713 h 6542202"/>
              <a:gd name="connsiteX151" fmla="*/ 5872898 w 6325385"/>
              <a:gd name="connsiteY151" fmla="*/ 2253006 h 6542202"/>
              <a:gd name="connsiteX152" fmla="*/ 5938886 w 6325385"/>
              <a:gd name="connsiteY152" fmla="*/ 2196445 h 6542202"/>
              <a:gd name="connsiteX153" fmla="*/ 6117995 w 6325385"/>
              <a:gd name="connsiteY153" fmla="*/ 2055043 h 6542202"/>
              <a:gd name="connsiteX154" fmla="*/ 6249971 w 6325385"/>
              <a:gd name="connsiteY154" fmla="*/ 1913641 h 6542202"/>
              <a:gd name="connsiteX155" fmla="*/ 6287678 w 6325385"/>
              <a:gd name="connsiteY155" fmla="*/ 1866507 h 6542202"/>
              <a:gd name="connsiteX156" fmla="*/ 6325385 w 6325385"/>
              <a:gd name="connsiteY156" fmla="*/ 1781666 h 6542202"/>
              <a:gd name="connsiteX157" fmla="*/ 6306531 w 6325385"/>
              <a:gd name="connsiteY157" fmla="*/ 1527142 h 6542202"/>
              <a:gd name="connsiteX158" fmla="*/ 6278251 w 6325385"/>
              <a:gd name="connsiteY158" fmla="*/ 1451727 h 6542202"/>
              <a:gd name="connsiteX159" fmla="*/ 6249971 w 6325385"/>
              <a:gd name="connsiteY159" fmla="*/ 1366886 h 6542202"/>
              <a:gd name="connsiteX160" fmla="*/ 6240544 w 6325385"/>
              <a:gd name="connsiteY160" fmla="*/ 1065228 h 65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325385" h="6542202">
                <a:moveTo>
                  <a:pt x="6240544" y="1065228"/>
                </a:moveTo>
                <a:cubicBezTo>
                  <a:pt x="6237402" y="991385"/>
                  <a:pt x="6232774" y="971036"/>
                  <a:pt x="6231117" y="923826"/>
                </a:cubicBezTo>
                <a:cubicBezTo>
                  <a:pt x="6226488" y="791895"/>
                  <a:pt x="6227424" y="659789"/>
                  <a:pt x="6221690" y="527901"/>
                </a:cubicBezTo>
                <a:cubicBezTo>
                  <a:pt x="6221127" y="514957"/>
                  <a:pt x="6214651" y="502927"/>
                  <a:pt x="6212263" y="490193"/>
                </a:cubicBezTo>
                <a:cubicBezTo>
                  <a:pt x="6205218" y="452621"/>
                  <a:pt x="6203912" y="413828"/>
                  <a:pt x="6193410" y="377072"/>
                </a:cubicBezTo>
                <a:cubicBezTo>
                  <a:pt x="6151270" y="229585"/>
                  <a:pt x="6193385" y="386388"/>
                  <a:pt x="6165129" y="254523"/>
                </a:cubicBezTo>
                <a:cubicBezTo>
                  <a:pt x="6136326" y="120107"/>
                  <a:pt x="6157362" y="222621"/>
                  <a:pt x="6136849" y="150828"/>
                </a:cubicBezTo>
                <a:cubicBezTo>
                  <a:pt x="6133290" y="138371"/>
                  <a:pt x="6133216" y="124709"/>
                  <a:pt x="6127422" y="113121"/>
                </a:cubicBezTo>
                <a:cubicBezTo>
                  <a:pt x="6120396" y="99068"/>
                  <a:pt x="6110885" y="85852"/>
                  <a:pt x="6099142" y="75414"/>
                </a:cubicBezTo>
                <a:cubicBezTo>
                  <a:pt x="6084155" y="62092"/>
                  <a:pt x="6007857" y="14279"/>
                  <a:pt x="5986020" y="9426"/>
                </a:cubicBezTo>
                <a:cubicBezTo>
                  <a:pt x="5949083" y="1218"/>
                  <a:pt x="5910605" y="3142"/>
                  <a:pt x="5872898" y="0"/>
                </a:cubicBezTo>
                <a:lnTo>
                  <a:pt x="5288437" y="9426"/>
                </a:lnTo>
                <a:cubicBezTo>
                  <a:pt x="5265839" y="11088"/>
                  <a:pt x="5251769" y="36283"/>
                  <a:pt x="5231876" y="47134"/>
                </a:cubicBezTo>
                <a:cubicBezTo>
                  <a:pt x="5217021" y="55237"/>
                  <a:pt x="5200453" y="59703"/>
                  <a:pt x="5184742" y="65987"/>
                </a:cubicBezTo>
                <a:cubicBezTo>
                  <a:pt x="5084748" y="165981"/>
                  <a:pt x="5228660" y="23997"/>
                  <a:pt x="5081047" y="160255"/>
                </a:cubicBezTo>
                <a:cubicBezTo>
                  <a:pt x="5061455" y="178340"/>
                  <a:pt x="5024486" y="216816"/>
                  <a:pt x="5024486" y="216816"/>
                </a:cubicBezTo>
                <a:cubicBezTo>
                  <a:pt x="5004316" y="257156"/>
                  <a:pt x="4999211" y="271265"/>
                  <a:pt x="4967925" y="311084"/>
                </a:cubicBezTo>
                <a:cubicBezTo>
                  <a:pt x="4947288" y="337349"/>
                  <a:pt x="4920862" y="358974"/>
                  <a:pt x="4901938" y="386499"/>
                </a:cubicBezTo>
                <a:cubicBezTo>
                  <a:pt x="4886016" y="409659"/>
                  <a:pt x="4877456" y="437114"/>
                  <a:pt x="4864230" y="461913"/>
                </a:cubicBezTo>
                <a:cubicBezTo>
                  <a:pt x="4816857" y="550737"/>
                  <a:pt x="4836392" y="498294"/>
                  <a:pt x="4817096" y="556181"/>
                </a:cubicBezTo>
                <a:cubicBezTo>
                  <a:pt x="4813954" y="609600"/>
                  <a:pt x="4817775" y="663889"/>
                  <a:pt x="4807670" y="716437"/>
                </a:cubicBezTo>
                <a:cubicBezTo>
                  <a:pt x="4801826" y="746828"/>
                  <a:pt x="4783140" y="773276"/>
                  <a:pt x="4769962" y="801278"/>
                </a:cubicBezTo>
                <a:cubicBezTo>
                  <a:pt x="4722694" y="901722"/>
                  <a:pt x="4741273" y="863450"/>
                  <a:pt x="4666268" y="961534"/>
                </a:cubicBezTo>
                <a:cubicBezTo>
                  <a:pt x="4647180" y="986495"/>
                  <a:pt x="4628866" y="1012042"/>
                  <a:pt x="4609707" y="1036948"/>
                </a:cubicBezTo>
                <a:cubicBezTo>
                  <a:pt x="4597439" y="1052896"/>
                  <a:pt x="4582880" y="1067157"/>
                  <a:pt x="4572000" y="1084082"/>
                </a:cubicBezTo>
                <a:cubicBezTo>
                  <a:pt x="4543719" y="1128074"/>
                  <a:pt x="4515085" y="1171840"/>
                  <a:pt x="4487158" y="1216057"/>
                </a:cubicBezTo>
                <a:cubicBezTo>
                  <a:pt x="4477374" y="1231548"/>
                  <a:pt x="4467072" y="1246803"/>
                  <a:pt x="4458878" y="1263191"/>
                </a:cubicBezTo>
                <a:cubicBezTo>
                  <a:pt x="4423800" y="1333345"/>
                  <a:pt x="4420960" y="1333622"/>
                  <a:pt x="4392890" y="1423447"/>
                </a:cubicBezTo>
                <a:cubicBezTo>
                  <a:pt x="4388111" y="1438740"/>
                  <a:pt x="4389414" y="1455704"/>
                  <a:pt x="4383463" y="1470581"/>
                </a:cubicBezTo>
                <a:cubicBezTo>
                  <a:pt x="4344834" y="1567153"/>
                  <a:pt x="4345695" y="1542069"/>
                  <a:pt x="4308049" y="1611983"/>
                </a:cubicBezTo>
                <a:cubicBezTo>
                  <a:pt x="4248167" y="1723192"/>
                  <a:pt x="4292828" y="1653667"/>
                  <a:pt x="4251488" y="1715678"/>
                </a:cubicBezTo>
                <a:cubicBezTo>
                  <a:pt x="4233095" y="1789247"/>
                  <a:pt x="4254006" y="1720070"/>
                  <a:pt x="4204354" y="1819373"/>
                </a:cubicBezTo>
                <a:cubicBezTo>
                  <a:pt x="4199910" y="1828261"/>
                  <a:pt x="4200583" y="1839483"/>
                  <a:pt x="4194927" y="1847653"/>
                </a:cubicBezTo>
                <a:cubicBezTo>
                  <a:pt x="4172022" y="1880738"/>
                  <a:pt x="4141834" y="1908439"/>
                  <a:pt x="4119513" y="1941921"/>
                </a:cubicBezTo>
                <a:cubicBezTo>
                  <a:pt x="4091408" y="1984079"/>
                  <a:pt x="4070166" y="2030449"/>
                  <a:pt x="4044098" y="2073896"/>
                </a:cubicBezTo>
                <a:cubicBezTo>
                  <a:pt x="4032440" y="2093326"/>
                  <a:pt x="4018049" y="2111027"/>
                  <a:pt x="4006391" y="2130457"/>
                </a:cubicBezTo>
                <a:cubicBezTo>
                  <a:pt x="3965601" y="2198443"/>
                  <a:pt x="4014367" y="2140331"/>
                  <a:pt x="3949830" y="2224725"/>
                </a:cubicBezTo>
                <a:cubicBezTo>
                  <a:pt x="3922701" y="2260201"/>
                  <a:pt x="3896568" y="2296841"/>
                  <a:pt x="3864989" y="2328420"/>
                </a:cubicBezTo>
                <a:cubicBezTo>
                  <a:pt x="3817269" y="2376140"/>
                  <a:pt x="3754998" y="2436323"/>
                  <a:pt x="3723587" y="2488676"/>
                </a:cubicBezTo>
                <a:cubicBezTo>
                  <a:pt x="3697021" y="2532953"/>
                  <a:pt x="3692488" y="2534838"/>
                  <a:pt x="3676453" y="2582944"/>
                </a:cubicBezTo>
                <a:cubicBezTo>
                  <a:pt x="3669219" y="2604646"/>
                  <a:pt x="3667341" y="2628233"/>
                  <a:pt x="3657600" y="2648932"/>
                </a:cubicBezTo>
                <a:cubicBezTo>
                  <a:pt x="3641997" y="2682089"/>
                  <a:pt x="3633815" y="2726813"/>
                  <a:pt x="3601039" y="2743200"/>
                </a:cubicBezTo>
                <a:cubicBezTo>
                  <a:pt x="3588470" y="2749484"/>
                  <a:pt x="3575615" y="2755228"/>
                  <a:pt x="3563331" y="2762053"/>
                </a:cubicBezTo>
                <a:cubicBezTo>
                  <a:pt x="3547314" y="2770951"/>
                  <a:pt x="3532833" y="2782656"/>
                  <a:pt x="3516197" y="2790334"/>
                </a:cubicBezTo>
                <a:cubicBezTo>
                  <a:pt x="3491821" y="2801585"/>
                  <a:pt x="3466724" y="2811696"/>
                  <a:pt x="3440783" y="2818614"/>
                </a:cubicBezTo>
                <a:cubicBezTo>
                  <a:pt x="3419314" y="2824339"/>
                  <a:pt x="3396791" y="2824899"/>
                  <a:pt x="3374795" y="2828041"/>
                </a:cubicBezTo>
                <a:cubicBezTo>
                  <a:pt x="3311950" y="2824899"/>
                  <a:pt x="3247762" y="2831912"/>
                  <a:pt x="3186259" y="2818614"/>
                </a:cubicBezTo>
                <a:cubicBezTo>
                  <a:pt x="3023405" y="2783402"/>
                  <a:pt x="3067029" y="2763561"/>
                  <a:pt x="2960016" y="2714919"/>
                </a:cubicBezTo>
                <a:cubicBezTo>
                  <a:pt x="2872087" y="2674951"/>
                  <a:pt x="2838617" y="2665025"/>
                  <a:pt x="2762053" y="2639505"/>
                </a:cubicBezTo>
                <a:cubicBezTo>
                  <a:pt x="2677212" y="2642647"/>
                  <a:pt x="2591773" y="2638402"/>
                  <a:pt x="2507529" y="2648932"/>
                </a:cubicBezTo>
                <a:cubicBezTo>
                  <a:pt x="2489348" y="2651205"/>
                  <a:pt x="2475932" y="2667501"/>
                  <a:pt x="2460395" y="2677212"/>
                </a:cubicBezTo>
                <a:cubicBezTo>
                  <a:pt x="2412381" y="2707221"/>
                  <a:pt x="2439332" y="2694140"/>
                  <a:pt x="2375554" y="2743200"/>
                </a:cubicBezTo>
                <a:cubicBezTo>
                  <a:pt x="2354129" y="2759681"/>
                  <a:pt x="2330333" y="2773029"/>
                  <a:pt x="2309567" y="2790334"/>
                </a:cubicBezTo>
                <a:cubicBezTo>
                  <a:pt x="2254839" y="2835941"/>
                  <a:pt x="2206304" y="2888992"/>
                  <a:pt x="2149311" y="2931736"/>
                </a:cubicBezTo>
                <a:cubicBezTo>
                  <a:pt x="2124173" y="2950589"/>
                  <a:pt x="2097884" y="2967999"/>
                  <a:pt x="2073896" y="2988296"/>
                </a:cubicBezTo>
                <a:cubicBezTo>
                  <a:pt x="2056934" y="3002648"/>
                  <a:pt x="2043277" y="3020566"/>
                  <a:pt x="2026762" y="3035430"/>
                </a:cubicBezTo>
                <a:cubicBezTo>
                  <a:pt x="2011807" y="3048890"/>
                  <a:pt x="1994460" y="3059542"/>
                  <a:pt x="1979628" y="3073138"/>
                </a:cubicBezTo>
                <a:cubicBezTo>
                  <a:pt x="1956698" y="3094158"/>
                  <a:pt x="1937931" y="3119693"/>
                  <a:pt x="1913641" y="3139125"/>
                </a:cubicBezTo>
                <a:cubicBezTo>
                  <a:pt x="1890493" y="3157644"/>
                  <a:pt x="1862349" y="3169029"/>
                  <a:pt x="1838226" y="3186259"/>
                </a:cubicBezTo>
                <a:cubicBezTo>
                  <a:pt x="1818255" y="3200524"/>
                  <a:pt x="1801770" y="3219319"/>
                  <a:pt x="1781665" y="3233393"/>
                </a:cubicBezTo>
                <a:cubicBezTo>
                  <a:pt x="1674560" y="3308367"/>
                  <a:pt x="1803431" y="3203292"/>
                  <a:pt x="1715678" y="3271101"/>
                </a:cubicBezTo>
                <a:cubicBezTo>
                  <a:pt x="1655488" y="3317612"/>
                  <a:pt x="1596381" y="3365508"/>
                  <a:pt x="1536569" y="3412503"/>
                </a:cubicBezTo>
                <a:cubicBezTo>
                  <a:pt x="1508397" y="3434638"/>
                  <a:pt x="1479704" y="3456109"/>
                  <a:pt x="1451727" y="3478490"/>
                </a:cubicBezTo>
                <a:cubicBezTo>
                  <a:pt x="1432563" y="3493821"/>
                  <a:pt x="1414800" y="3510899"/>
                  <a:pt x="1395167" y="3525624"/>
                </a:cubicBezTo>
                <a:cubicBezTo>
                  <a:pt x="1382598" y="3535051"/>
                  <a:pt x="1369004" y="3543248"/>
                  <a:pt x="1357459" y="3553905"/>
                </a:cubicBezTo>
                <a:cubicBezTo>
                  <a:pt x="1328071" y="3581032"/>
                  <a:pt x="1300898" y="3610466"/>
                  <a:pt x="1272618" y="3638746"/>
                </a:cubicBezTo>
                <a:cubicBezTo>
                  <a:pt x="1260049" y="3651315"/>
                  <a:pt x="1246015" y="3662573"/>
                  <a:pt x="1234911" y="3676453"/>
                </a:cubicBezTo>
                <a:cubicBezTo>
                  <a:pt x="1222342" y="3692164"/>
                  <a:pt x="1210738" y="3708699"/>
                  <a:pt x="1197204" y="3723587"/>
                </a:cubicBezTo>
                <a:cubicBezTo>
                  <a:pt x="1179268" y="3743316"/>
                  <a:pt x="1158357" y="3760220"/>
                  <a:pt x="1140643" y="3780148"/>
                </a:cubicBezTo>
                <a:cubicBezTo>
                  <a:pt x="1108033" y="3816834"/>
                  <a:pt x="1077798" y="3855563"/>
                  <a:pt x="1046375" y="3893270"/>
                </a:cubicBezTo>
                <a:cubicBezTo>
                  <a:pt x="1030664" y="3912123"/>
                  <a:pt x="1012854" y="3929410"/>
                  <a:pt x="999241" y="3949830"/>
                </a:cubicBezTo>
                <a:cubicBezTo>
                  <a:pt x="986672" y="3968684"/>
                  <a:pt x="973192" y="3986961"/>
                  <a:pt x="961534" y="4006391"/>
                </a:cubicBezTo>
                <a:cubicBezTo>
                  <a:pt x="954304" y="4018441"/>
                  <a:pt x="950848" y="4032664"/>
                  <a:pt x="942680" y="4044099"/>
                </a:cubicBezTo>
                <a:cubicBezTo>
                  <a:pt x="934931" y="4054947"/>
                  <a:pt x="923827" y="4062952"/>
                  <a:pt x="914400" y="4072379"/>
                </a:cubicBezTo>
                <a:cubicBezTo>
                  <a:pt x="899180" y="4133258"/>
                  <a:pt x="915151" y="4090105"/>
                  <a:pt x="876692" y="4147793"/>
                </a:cubicBezTo>
                <a:cubicBezTo>
                  <a:pt x="866529" y="4163038"/>
                  <a:pt x="860336" y="4181016"/>
                  <a:pt x="848412" y="4194927"/>
                </a:cubicBezTo>
                <a:cubicBezTo>
                  <a:pt x="841039" y="4203529"/>
                  <a:pt x="828142" y="4205770"/>
                  <a:pt x="820131" y="4213781"/>
                </a:cubicBezTo>
                <a:cubicBezTo>
                  <a:pt x="805904" y="4228008"/>
                  <a:pt x="794258" y="4244643"/>
                  <a:pt x="782424" y="4260915"/>
                </a:cubicBezTo>
                <a:cubicBezTo>
                  <a:pt x="769097" y="4279240"/>
                  <a:pt x="759066" y="4299939"/>
                  <a:pt x="744717" y="4317476"/>
                </a:cubicBezTo>
                <a:cubicBezTo>
                  <a:pt x="730647" y="4334673"/>
                  <a:pt x="711653" y="4347413"/>
                  <a:pt x="697583" y="4364610"/>
                </a:cubicBezTo>
                <a:cubicBezTo>
                  <a:pt x="623854" y="4454724"/>
                  <a:pt x="696937" y="4393375"/>
                  <a:pt x="622169" y="4449451"/>
                </a:cubicBezTo>
                <a:cubicBezTo>
                  <a:pt x="573273" y="4530943"/>
                  <a:pt x="611691" y="4461242"/>
                  <a:pt x="575035" y="4543719"/>
                </a:cubicBezTo>
                <a:cubicBezTo>
                  <a:pt x="569328" y="4556560"/>
                  <a:pt x="561717" y="4568510"/>
                  <a:pt x="556181" y="4581426"/>
                </a:cubicBezTo>
                <a:cubicBezTo>
                  <a:pt x="552267" y="4590559"/>
                  <a:pt x="551198" y="4600819"/>
                  <a:pt x="546754" y="4609707"/>
                </a:cubicBezTo>
                <a:cubicBezTo>
                  <a:pt x="538560" y="4626095"/>
                  <a:pt x="527372" y="4640824"/>
                  <a:pt x="518474" y="4656841"/>
                </a:cubicBezTo>
                <a:cubicBezTo>
                  <a:pt x="511649" y="4669125"/>
                  <a:pt x="506592" y="4682347"/>
                  <a:pt x="499620" y="4694548"/>
                </a:cubicBezTo>
                <a:cubicBezTo>
                  <a:pt x="493999" y="4704385"/>
                  <a:pt x="485368" y="4712475"/>
                  <a:pt x="480767" y="4722828"/>
                </a:cubicBezTo>
                <a:cubicBezTo>
                  <a:pt x="472696" y="4740989"/>
                  <a:pt x="470801" y="4761613"/>
                  <a:pt x="461913" y="4779389"/>
                </a:cubicBezTo>
                <a:cubicBezTo>
                  <a:pt x="392353" y="4918512"/>
                  <a:pt x="460557" y="4771877"/>
                  <a:pt x="424206" y="4873657"/>
                </a:cubicBezTo>
                <a:cubicBezTo>
                  <a:pt x="412823" y="4905529"/>
                  <a:pt x="401633" y="4937654"/>
                  <a:pt x="386498" y="4967925"/>
                </a:cubicBezTo>
                <a:cubicBezTo>
                  <a:pt x="377071" y="4986779"/>
                  <a:pt x="365233" y="5004609"/>
                  <a:pt x="358218" y="5024486"/>
                </a:cubicBezTo>
                <a:cubicBezTo>
                  <a:pt x="307206" y="5169023"/>
                  <a:pt x="356306" y="5087179"/>
                  <a:pt x="292230" y="5222449"/>
                </a:cubicBezTo>
                <a:cubicBezTo>
                  <a:pt x="263024" y="5284106"/>
                  <a:pt x="243435" y="5297116"/>
                  <a:pt x="226243" y="5354424"/>
                </a:cubicBezTo>
                <a:cubicBezTo>
                  <a:pt x="221639" y="5369771"/>
                  <a:pt x="221883" y="5386358"/>
                  <a:pt x="216816" y="5401558"/>
                </a:cubicBezTo>
                <a:cubicBezTo>
                  <a:pt x="212372" y="5414890"/>
                  <a:pt x="203669" y="5426424"/>
                  <a:pt x="197962" y="5439266"/>
                </a:cubicBezTo>
                <a:cubicBezTo>
                  <a:pt x="191090" y="5454729"/>
                  <a:pt x="187072" y="5471469"/>
                  <a:pt x="179109" y="5486400"/>
                </a:cubicBezTo>
                <a:cubicBezTo>
                  <a:pt x="161864" y="5518734"/>
                  <a:pt x="140344" y="5548635"/>
                  <a:pt x="122548" y="5580668"/>
                </a:cubicBezTo>
                <a:cubicBezTo>
                  <a:pt x="108899" y="5605236"/>
                  <a:pt x="98067" y="5631283"/>
                  <a:pt x="84841" y="5656082"/>
                </a:cubicBezTo>
                <a:cubicBezTo>
                  <a:pt x="72919" y="5678435"/>
                  <a:pt x="57847" y="5699113"/>
                  <a:pt x="47134" y="5722070"/>
                </a:cubicBezTo>
                <a:cubicBezTo>
                  <a:pt x="35781" y="5746399"/>
                  <a:pt x="28280" y="5772346"/>
                  <a:pt x="18853" y="5797484"/>
                </a:cubicBezTo>
                <a:cubicBezTo>
                  <a:pt x="15711" y="5816338"/>
                  <a:pt x="12845" y="5835240"/>
                  <a:pt x="9426" y="5854045"/>
                </a:cubicBezTo>
                <a:cubicBezTo>
                  <a:pt x="6560" y="5869809"/>
                  <a:pt x="0" y="5885157"/>
                  <a:pt x="0" y="5901179"/>
                </a:cubicBezTo>
                <a:cubicBezTo>
                  <a:pt x="0" y="5973519"/>
                  <a:pt x="1437" y="6046097"/>
                  <a:pt x="9426" y="6117995"/>
                </a:cubicBezTo>
                <a:cubicBezTo>
                  <a:pt x="10978" y="6131962"/>
                  <a:pt x="22744" y="6142786"/>
                  <a:pt x="28280" y="6155703"/>
                </a:cubicBezTo>
                <a:cubicBezTo>
                  <a:pt x="32194" y="6164836"/>
                  <a:pt x="33595" y="6174937"/>
                  <a:pt x="37707" y="6183983"/>
                </a:cubicBezTo>
                <a:cubicBezTo>
                  <a:pt x="113161" y="6349980"/>
                  <a:pt x="46805" y="6187876"/>
                  <a:pt x="94268" y="6306532"/>
                </a:cubicBezTo>
                <a:cubicBezTo>
                  <a:pt x="100552" y="6350524"/>
                  <a:pt x="103966" y="6395022"/>
                  <a:pt x="113121" y="6438507"/>
                </a:cubicBezTo>
                <a:cubicBezTo>
                  <a:pt x="116607" y="6455066"/>
                  <a:pt x="120010" y="6473676"/>
                  <a:pt x="131975" y="6485641"/>
                </a:cubicBezTo>
                <a:cubicBezTo>
                  <a:pt x="141136" y="6494802"/>
                  <a:pt x="156730" y="6494770"/>
                  <a:pt x="169682" y="6495068"/>
                </a:cubicBezTo>
                <a:cubicBezTo>
                  <a:pt x="430440" y="6501062"/>
                  <a:pt x="691299" y="6501352"/>
                  <a:pt x="952107" y="6504494"/>
                </a:cubicBezTo>
                <a:lnTo>
                  <a:pt x="1084082" y="6513921"/>
                </a:lnTo>
                <a:cubicBezTo>
                  <a:pt x="1109312" y="6516215"/>
                  <a:pt x="1134417" y="6519765"/>
                  <a:pt x="1159496" y="6523348"/>
                </a:cubicBezTo>
                <a:cubicBezTo>
                  <a:pt x="1178418" y="6526051"/>
                  <a:pt x="1196944" y="6532619"/>
                  <a:pt x="1216057" y="6532775"/>
                </a:cubicBezTo>
                <a:lnTo>
                  <a:pt x="3469063" y="6542202"/>
                </a:lnTo>
                <a:cubicBezTo>
                  <a:pt x="3795859" y="6535917"/>
                  <a:pt x="4122944" y="6538464"/>
                  <a:pt x="4449451" y="6523348"/>
                </a:cubicBezTo>
                <a:cubicBezTo>
                  <a:pt x="4465145" y="6522621"/>
                  <a:pt x="4478723" y="6508323"/>
                  <a:pt x="4487158" y="6495068"/>
                </a:cubicBezTo>
                <a:cubicBezTo>
                  <a:pt x="4501572" y="6472418"/>
                  <a:pt x="4506012" y="6444791"/>
                  <a:pt x="4515439" y="6419653"/>
                </a:cubicBezTo>
                <a:cubicBezTo>
                  <a:pt x="4518581" y="6400799"/>
                  <a:pt x="4522339" y="6382038"/>
                  <a:pt x="4524865" y="6363092"/>
                </a:cubicBezTo>
                <a:cubicBezTo>
                  <a:pt x="4533936" y="6295055"/>
                  <a:pt x="4537959" y="6234253"/>
                  <a:pt x="4543719" y="6165129"/>
                </a:cubicBezTo>
                <a:cubicBezTo>
                  <a:pt x="4550004" y="5935744"/>
                  <a:pt x="4547731" y="5705964"/>
                  <a:pt x="4562573" y="5476973"/>
                </a:cubicBezTo>
                <a:cubicBezTo>
                  <a:pt x="4569759" y="5366110"/>
                  <a:pt x="4609707" y="5147035"/>
                  <a:pt x="4609707" y="5147035"/>
                </a:cubicBezTo>
                <a:cubicBezTo>
                  <a:pt x="4606565" y="4942787"/>
                  <a:pt x="4608555" y="4738396"/>
                  <a:pt x="4600280" y="4534292"/>
                </a:cubicBezTo>
                <a:cubicBezTo>
                  <a:pt x="4599106" y="4505346"/>
                  <a:pt x="4585944" y="4478067"/>
                  <a:pt x="4581426" y="4449451"/>
                </a:cubicBezTo>
                <a:cubicBezTo>
                  <a:pt x="4575352" y="4410982"/>
                  <a:pt x="4564785" y="4261389"/>
                  <a:pt x="4562573" y="4232635"/>
                </a:cubicBezTo>
                <a:cubicBezTo>
                  <a:pt x="4567190" y="4084898"/>
                  <a:pt x="4503948" y="3757223"/>
                  <a:pt x="4609707" y="3563332"/>
                </a:cubicBezTo>
                <a:cubicBezTo>
                  <a:pt x="4617230" y="3549539"/>
                  <a:pt x="4627641" y="3537448"/>
                  <a:pt x="4637987" y="3525624"/>
                </a:cubicBezTo>
                <a:cubicBezTo>
                  <a:pt x="4649692" y="3512247"/>
                  <a:pt x="4661318" y="3498372"/>
                  <a:pt x="4675694" y="3487917"/>
                </a:cubicBezTo>
                <a:cubicBezTo>
                  <a:pt x="4696182" y="3473016"/>
                  <a:pt x="4718472" y="3460364"/>
                  <a:pt x="4741682" y="3450210"/>
                </a:cubicBezTo>
                <a:cubicBezTo>
                  <a:pt x="4768993" y="3438261"/>
                  <a:pt x="4797352" y="3428070"/>
                  <a:pt x="4826523" y="3421929"/>
                </a:cubicBezTo>
                <a:cubicBezTo>
                  <a:pt x="4857425" y="3415423"/>
                  <a:pt x="4889241" y="3413875"/>
                  <a:pt x="4920791" y="3412503"/>
                </a:cubicBezTo>
                <a:lnTo>
                  <a:pt x="5476973" y="3393649"/>
                </a:lnTo>
                <a:cubicBezTo>
                  <a:pt x="5498969" y="3377938"/>
                  <a:pt x="5522959" y="3364698"/>
                  <a:pt x="5542960" y="3346515"/>
                </a:cubicBezTo>
                <a:cubicBezTo>
                  <a:pt x="5557848" y="3332981"/>
                  <a:pt x="5567208" y="3314336"/>
                  <a:pt x="5580668" y="3299381"/>
                </a:cubicBezTo>
                <a:cubicBezTo>
                  <a:pt x="5595532" y="3282866"/>
                  <a:pt x="5612091" y="3267958"/>
                  <a:pt x="5627802" y="3252247"/>
                </a:cubicBezTo>
                <a:cubicBezTo>
                  <a:pt x="5637229" y="3230251"/>
                  <a:pt x="5649508" y="3209269"/>
                  <a:pt x="5656082" y="3186259"/>
                </a:cubicBezTo>
                <a:cubicBezTo>
                  <a:pt x="5709273" y="3000091"/>
                  <a:pt x="5625750" y="3219672"/>
                  <a:pt x="5684362" y="3073138"/>
                </a:cubicBezTo>
                <a:cubicBezTo>
                  <a:pt x="5685917" y="3059143"/>
                  <a:pt x="5705173" y="2956015"/>
                  <a:pt x="5684362" y="2931736"/>
                </a:cubicBezTo>
                <a:cubicBezTo>
                  <a:pt x="5673935" y="2919571"/>
                  <a:pt x="5652939" y="2925451"/>
                  <a:pt x="5637228" y="2922309"/>
                </a:cubicBezTo>
                <a:cubicBezTo>
                  <a:pt x="5567242" y="2892314"/>
                  <a:pt x="5571601" y="2897150"/>
                  <a:pt x="5505253" y="2856321"/>
                </a:cubicBezTo>
                <a:cubicBezTo>
                  <a:pt x="5485955" y="2844445"/>
                  <a:pt x="5468265" y="2830031"/>
                  <a:pt x="5448692" y="2818614"/>
                </a:cubicBezTo>
                <a:cubicBezTo>
                  <a:pt x="5430484" y="2807993"/>
                  <a:pt x="5409670" y="2802027"/>
                  <a:pt x="5392131" y="2790334"/>
                </a:cubicBezTo>
                <a:cubicBezTo>
                  <a:pt x="5320653" y="2742682"/>
                  <a:pt x="5352119" y="2756725"/>
                  <a:pt x="5307290" y="2705492"/>
                </a:cubicBezTo>
                <a:cubicBezTo>
                  <a:pt x="5243281" y="2632339"/>
                  <a:pt x="5291101" y="2700061"/>
                  <a:pt x="5250729" y="2639505"/>
                </a:cubicBezTo>
                <a:cubicBezTo>
                  <a:pt x="5247587" y="2623794"/>
                  <a:pt x="5239037" y="2608232"/>
                  <a:pt x="5241303" y="2592371"/>
                </a:cubicBezTo>
                <a:cubicBezTo>
                  <a:pt x="5254600" y="2499294"/>
                  <a:pt x="5260712" y="2518826"/>
                  <a:pt x="5316717" y="2469822"/>
                </a:cubicBezTo>
                <a:cubicBezTo>
                  <a:pt x="5326750" y="2461043"/>
                  <a:pt x="5333422" y="2448156"/>
                  <a:pt x="5344997" y="2441542"/>
                </a:cubicBezTo>
                <a:cubicBezTo>
                  <a:pt x="5356246" y="2435114"/>
                  <a:pt x="5370414" y="2436212"/>
                  <a:pt x="5382705" y="2432115"/>
                </a:cubicBezTo>
                <a:cubicBezTo>
                  <a:pt x="5398758" y="2426764"/>
                  <a:pt x="5413703" y="2418357"/>
                  <a:pt x="5429839" y="2413261"/>
                </a:cubicBezTo>
                <a:cubicBezTo>
                  <a:pt x="5538935" y="2378809"/>
                  <a:pt x="5530358" y="2381845"/>
                  <a:pt x="5608948" y="2366127"/>
                </a:cubicBezTo>
                <a:cubicBezTo>
                  <a:pt x="5630944" y="2356700"/>
                  <a:pt x="5652717" y="2346735"/>
                  <a:pt x="5674936" y="2337847"/>
                </a:cubicBezTo>
                <a:cubicBezTo>
                  <a:pt x="5715572" y="2321593"/>
                  <a:pt x="5757256" y="2307954"/>
                  <a:pt x="5797484" y="2290713"/>
                </a:cubicBezTo>
                <a:cubicBezTo>
                  <a:pt x="5823317" y="2279642"/>
                  <a:pt x="5849513" y="2268596"/>
                  <a:pt x="5872898" y="2253006"/>
                </a:cubicBezTo>
                <a:cubicBezTo>
                  <a:pt x="5897003" y="2236936"/>
                  <a:pt x="5916349" y="2214648"/>
                  <a:pt x="5938886" y="2196445"/>
                </a:cubicBezTo>
                <a:cubicBezTo>
                  <a:pt x="5998061" y="2148650"/>
                  <a:pt x="6059217" y="2103325"/>
                  <a:pt x="6117995" y="2055043"/>
                </a:cubicBezTo>
                <a:cubicBezTo>
                  <a:pt x="6221798" y="1969777"/>
                  <a:pt x="6181731" y="2004627"/>
                  <a:pt x="6249971" y="1913641"/>
                </a:cubicBezTo>
                <a:cubicBezTo>
                  <a:pt x="6262043" y="1897545"/>
                  <a:pt x="6276876" y="1883482"/>
                  <a:pt x="6287678" y="1866507"/>
                </a:cubicBezTo>
                <a:cubicBezTo>
                  <a:pt x="6310583" y="1830512"/>
                  <a:pt x="6313920" y="1816059"/>
                  <a:pt x="6325385" y="1781666"/>
                </a:cubicBezTo>
                <a:cubicBezTo>
                  <a:pt x="6319100" y="1696825"/>
                  <a:pt x="6314726" y="1611820"/>
                  <a:pt x="6306531" y="1527142"/>
                </a:cubicBezTo>
                <a:cubicBezTo>
                  <a:pt x="6303049" y="1491164"/>
                  <a:pt x="6292755" y="1484360"/>
                  <a:pt x="6278251" y="1451727"/>
                </a:cubicBezTo>
                <a:cubicBezTo>
                  <a:pt x="6257965" y="1406084"/>
                  <a:pt x="6260913" y="1410658"/>
                  <a:pt x="6249971" y="1366886"/>
                </a:cubicBezTo>
                <a:cubicBezTo>
                  <a:pt x="6225912" y="1150358"/>
                  <a:pt x="6243686" y="1139071"/>
                  <a:pt x="6240544" y="106522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4C3528-F70A-459A-4640-4EF31B8584B0}"/>
              </a:ext>
            </a:extLst>
          </p:cNvPr>
          <p:cNvGrpSpPr/>
          <p:nvPr/>
        </p:nvGrpSpPr>
        <p:grpSpPr>
          <a:xfrm>
            <a:off x="5363393" y="-9821"/>
            <a:ext cx="6723389" cy="6660037"/>
            <a:chOff x="3675162" y="219173"/>
            <a:chExt cx="6723389" cy="666003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7035D42-2134-3B90-0254-AD63E2B8AF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4887" y="219173"/>
              <a:ext cx="1736737" cy="666003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5861E1-539B-9547-8F9E-F482B49414AF}"/>
                </a:ext>
              </a:extLst>
            </p:cNvPr>
            <p:cNvGrpSpPr/>
            <p:nvPr/>
          </p:nvGrpSpPr>
          <p:grpSpPr>
            <a:xfrm>
              <a:off x="3675162" y="761948"/>
              <a:ext cx="6723389" cy="4288462"/>
              <a:chOff x="3675162" y="761948"/>
              <a:chExt cx="6723389" cy="428846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B31E89E-F9BA-320B-8580-C0D5903F9DF2}"/>
                  </a:ext>
                </a:extLst>
              </p:cNvPr>
              <p:cNvSpPr/>
              <p:nvPr/>
            </p:nvSpPr>
            <p:spPr>
              <a:xfrm>
                <a:off x="4100660" y="2904633"/>
                <a:ext cx="355076" cy="4155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11B55822-B0F3-26E6-1299-3C1C3FEAED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5162" y="2237523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Jindřichův</a:t>
                </a:r>
              </a:p>
              <a:p>
                <a:pPr algn="ctr"/>
                <a:r>
                  <a:rPr lang="cs-CZ" sz="1800" dirty="0"/>
                  <a:t>Hradec</a:t>
                </a:r>
              </a:p>
            </p:txBody>
          </p:sp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65349C52-2C3E-AA5A-A9C8-BC36229EEF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62854" y="2837661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2800" dirty="0"/>
                  <a:t>TELČ</a:t>
                </a:r>
              </a:p>
            </p:txBody>
          </p:sp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D4951C35-A4C5-FF76-AE07-44431FAC4B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02449" y="789263"/>
                <a:ext cx="1235697" cy="5869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cs-CZ" sz="1800" dirty="0"/>
                  <a:t>Třešť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A3E1CC4-80B5-68E9-9953-A9E4E5D64307}"/>
                  </a:ext>
                </a:extLst>
              </p:cNvPr>
              <p:cNvGrpSpPr/>
              <p:nvPr/>
            </p:nvGrpSpPr>
            <p:grpSpPr>
              <a:xfrm>
                <a:off x="6047985" y="761948"/>
                <a:ext cx="3789277" cy="4288462"/>
                <a:chOff x="6047985" y="761948"/>
                <a:chExt cx="3789277" cy="4288462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EED5E71D-73FE-1354-4270-36F5E58F7DD7}"/>
                    </a:ext>
                  </a:extLst>
                </p:cNvPr>
                <p:cNvSpPr/>
                <p:nvPr/>
              </p:nvSpPr>
              <p:spPr>
                <a:xfrm>
                  <a:off x="7512375" y="3150384"/>
                  <a:ext cx="85629" cy="39880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DF95FAF-685F-8830-FF1D-CA21B78C9C69}"/>
                    </a:ext>
                  </a:extLst>
                </p:cNvPr>
                <p:cNvSpPr/>
                <p:nvPr/>
              </p:nvSpPr>
              <p:spPr>
                <a:xfrm rot="2686355">
                  <a:off x="7840744" y="2630783"/>
                  <a:ext cx="80129" cy="552254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5892DB3-A737-1019-107C-40360C6B7D79}"/>
                    </a:ext>
                  </a:extLst>
                </p:cNvPr>
                <p:cNvSpPr/>
                <p:nvPr/>
              </p:nvSpPr>
              <p:spPr>
                <a:xfrm>
                  <a:off x="8358433" y="2038858"/>
                  <a:ext cx="119798" cy="51878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2BF11B9-F535-D776-3E30-F5F34CD1701A}"/>
                    </a:ext>
                  </a:extLst>
                </p:cNvPr>
                <p:cNvSpPr/>
                <p:nvPr/>
              </p:nvSpPr>
              <p:spPr>
                <a:xfrm>
                  <a:off x="8527930" y="927703"/>
                  <a:ext cx="111944" cy="50352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AA5FB7-CFC8-9F51-82DD-A6446CDA2F15}"/>
                    </a:ext>
                  </a:extLst>
                </p:cNvPr>
                <p:cNvSpPr/>
                <p:nvPr/>
              </p:nvSpPr>
              <p:spPr>
                <a:xfrm>
                  <a:off x="8881621" y="2904633"/>
                  <a:ext cx="281233" cy="2957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5CCD456-4CC9-D233-1B30-56CE7125F1D9}"/>
                    </a:ext>
                  </a:extLst>
                </p:cNvPr>
                <p:cNvSpPr/>
                <p:nvPr/>
              </p:nvSpPr>
              <p:spPr>
                <a:xfrm>
                  <a:off x="8358433" y="4578351"/>
                  <a:ext cx="355076" cy="30747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3AF71782-EFD7-8A84-EC98-DF6C10BDA2D2}"/>
                    </a:ext>
                  </a:extLst>
                </p:cNvPr>
                <p:cNvSpPr/>
                <p:nvPr/>
              </p:nvSpPr>
              <p:spPr>
                <a:xfrm>
                  <a:off x="9297786" y="1285187"/>
                  <a:ext cx="287702" cy="3362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3" name="Title 1">
                  <a:extLst>
                    <a:ext uri="{FF2B5EF4-FFF2-40B4-BE49-F238E27FC236}">
                      <a16:creationId xmlns:a16="http://schemas.microsoft.com/office/drawing/2014/main" id="{03DBFCBF-AAFC-D077-4726-143CE9989CE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01565" y="4463428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Dačice</a:t>
                  </a:r>
                </a:p>
              </p:txBody>
            </p:sp>
            <p:sp>
              <p:nvSpPr>
                <p:cNvPr id="34" name="Title 1">
                  <a:extLst>
                    <a:ext uri="{FF2B5EF4-FFF2-40B4-BE49-F238E27FC236}">
                      <a16:creationId xmlns:a16="http://schemas.microsoft.com/office/drawing/2014/main" id="{BFEF2638-FF7A-3FD4-CAFD-39B134C7BCD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514157" y="761948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Rácov</a:t>
                  </a:r>
                </a:p>
              </p:txBody>
            </p:sp>
            <p:sp>
              <p:nvSpPr>
                <p:cNvPr id="35" name="Title 1">
                  <a:extLst>
                    <a:ext uri="{FF2B5EF4-FFF2-40B4-BE49-F238E27FC236}">
                      <a16:creationId xmlns:a16="http://schemas.microsoft.com/office/drawing/2014/main" id="{DF12E276-1F0E-7035-438C-54202D86BF4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30517" y="1946909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Řídelov</a:t>
                  </a:r>
                </a:p>
              </p:txBody>
            </p:sp>
            <p:sp>
              <p:nvSpPr>
                <p:cNvPr id="36" name="Title 1">
                  <a:extLst>
                    <a:ext uri="{FF2B5EF4-FFF2-40B4-BE49-F238E27FC236}">
                      <a16:creationId xmlns:a16="http://schemas.microsoft.com/office/drawing/2014/main" id="{8B0358C5-C942-B7F0-C0C1-C2A311AD8B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58393" y="2477938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Beranov</a:t>
                  </a:r>
                </a:p>
              </p:txBody>
            </p:sp>
            <p:sp>
              <p:nvSpPr>
                <p:cNvPr id="37" name="Title 1">
                  <a:extLst>
                    <a:ext uri="{FF2B5EF4-FFF2-40B4-BE49-F238E27FC236}">
                      <a16:creationId xmlns:a16="http://schemas.microsoft.com/office/drawing/2014/main" id="{D4A90FA7-0F9B-DD11-0461-F68B4FD5F9A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07246" y="2906909"/>
                  <a:ext cx="1235697" cy="58698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cs-CZ" sz="1800" dirty="0"/>
                    <a:t>Pivničky</a:t>
                  </a: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DE5B0FA8-7E67-5F2F-3344-8B7575948FBD}"/>
                    </a:ext>
                  </a:extLst>
                </p:cNvPr>
                <p:cNvSpPr/>
                <p:nvPr/>
              </p:nvSpPr>
              <p:spPr>
                <a:xfrm rot="16629888">
                  <a:off x="8765384" y="797196"/>
                  <a:ext cx="111944" cy="50352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F38DEFB-7837-ED25-DF9E-EB5D49F3C2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387" y="2064612"/>
                  <a:ext cx="1849487" cy="88804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6935227-870C-2EC9-83AD-8DDA825AD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7985" y="3051775"/>
                  <a:ext cx="1849487" cy="88804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6C3BAEB-D878-6B88-A40B-EE8E3054B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3676" y="3388743"/>
                <a:ext cx="3295959" cy="1557647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7A9C80-0FA3-928D-6BE5-4CB5903A63B9}"/>
              </a:ext>
            </a:extLst>
          </p:cNvPr>
          <p:cNvSpPr txBox="1"/>
          <p:nvPr/>
        </p:nvSpPr>
        <p:spPr>
          <a:xfrm rot="19823621">
            <a:off x="5417253" y="5096968"/>
            <a:ext cx="353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Centrální moldanubický pluton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16412C83-D38F-9C1F-8E92-553875646D1D}"/>
              </a:ext>
            </a:extLst>
          </p:cNvPr>
          <p:cNvSpPr txBox="1">
            <a:spLocks/>
          </p:cNvSpPr>
          <p:nvPr/>
        </p:nvSpPr>
        <p:spPr>
          <a:xfrm>
            <a:off x="69866" y="906899"/>
            <a:ext cx="5183547" cy="3069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b="1" dirty="0"/>
              <a:t>Centrální moldanubický pluton</a:t>
            </a:r>
          </a:p>
          <a:p>
            <a:pPr algn="ctr"/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Intruzivní těleso stáří ~325 milionů let</a:t>
            </a:r>
          </a:p>
          <a:p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Několik typů granitů = žul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(K-živec, albit, křemen, biotit, muskovit, andalusit)</a:t>
            </a:r>
          </a:p>
          <a:p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Vznik roztavením hornin svrchní kůry během variské orogeneze</a:t>
            </a:r>
          </a:p>
          <a:p>
            <a:endParaRPr lang="cs-CZ" sz="1800" dirty="0"/>
          </a:p>
          <a:p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pic>
        <p:nvPicPr>
          <p:cNvPr id="7" name="Picture 6" descr="A close-up of a grey and black speckled surface&#10;&#10;Description automatically generated">
            <a:extLst>
              <a:ext uri="{FF2B5EF4-FFF2-40B4-BE49-F238E27FC236}">
                <a16:creationId xmlns:a16="http://schemas.microsoft.com/office/drawing/2014/main" id="{816598E9-7D05-401C-69F5-5BA6ED91F1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7" y="3273476"/>
            <a:ext cx="4507491" cy="338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B0FCE-5854-DEBA-86A8-CB4AB2B7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52"/>
            <a:ext cx="10515600" cy="1060514"/>
          </a:xfrm>
        </p:spPr>
        <p:txBody>
          <a:bodyPr/>
          <a:lstStyle/>
          <a:p>
            <a:pPr algn="ctr"/>
            <a:r>
              <a:rPr lang="cs-CZ" dirty="0"/>
              <a:t>Mikrogranity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36F0-2A98-2A4A-2EB8-76295F7EC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32" y="1363712"/>
            <a:ext cx="10515600" cy="4351338"/>
          </a:xfrm>
        </p:spPr>
        <p:txBody>
          <a:bodyPr/>
          <a:lstStyle/>
          <a:p>
            <a:r>
              <a:rPr lang="cs-CZ" dirty="0"/>
              <a:t>Lokalita Beranov (640 m): v mapě ČGS 1:50 000 jako aplit</a:t>
            </a:r>
          </a:p>
          <a:p>
            <a:r>
              <a:rPr lang="cs-CZ" dirty="0"/>
              <a:t>SZ-JV žíla 2 m mocná prorážející granity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A close-up of a rock&#10;&#10;Description automatically generated">
            <a:extLst>
              <a:ext uri="{FF2B5EF4-FFF2-40B4-BE49-F238E27FC236}">
                <a16:creationId xmlns:a16="http://schemas.microsoft.com/office/drawing/2014/main" id="{FD42476F-DF3C-2C73-EDF7-D8AC73252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63398" y="2294560"/>
            <a:ext cx="5633183" cy="4732580"/>
          </a:xfrm>
          <a:prstGeom prst="rect">
            <a:avLst/>
          </a:prstGeom>
        </p:spPr>
      </p:pic>
      <p:pic>
        <p:nvPicPr>
          <p:cNvPr id="6" name="Picture 5" descr="A large rock with a hole in it in the middle of a forest&#10;&#10;Description automatically generated">
            <a:extLst>
              <a:ext uri="{FF2B5EF4-FFF2-40B4-BE49-F238E27FC236}">
                <a16:creationId xmlns:a16="http://schemas.microsoft.com/office/drawing/2014/main" id="{D89F5D96-D9E6-3F90-A87C-E45B8B7E43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81" y="2294560"/>
            <a:ext cx="6043485" cy="45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95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7D69-62A7-C3C3-53FC-A7C5A496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642" y="200383"/>
            <a:ext cx="10515600" cy="1325563"/>
          </a:xfrm>
        </p:spPr>
        <p:txBody>
          <a:bodyPr/>
          <a:lstStyle/>
          <a:p>
            <a:r>
              <a:rPr lang="cs-CZ" dirty="0"/>
              <a:t>Petrologie mikrogranitu Beranov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9F32-ED91-7367-BC39-7E8DBB33F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83" y="1354570"/>
            <a:ext cx="10515600" cy="4351338"/>
          </a:xfrm>
        </p:spPr>
        <p:txBody>
          <a:bodyPr/>
          <a:lstStyle/>
          <a:p>
            <a:r>
              <a:rPr lang="cs-CZ" dirty="0"/>
              <a:t>Leukokrátní granit s muskovitem, akcesoricky hlavně fluorapatit</a:t>
            </a:r>
          </a:p>
          <a:p>
            <a:r>
              <a:rPr lang="cs-CZ" dirty="0"/>
              <a:t>Náznaky fluidální textury, vyrostlice K-živce a křemene do 1 cm</a:t>
            </a:r>
          </a:p>
        </p:txBody>
      </p:sp>
      <p:pic>
        <p:nvPicPr>
          <p:cNvPr id="6" name="Picture 5" descr="A close-up of several different types of rocks&#10;&#10;Description automatically generated">
            <a:extLst>
              <a:ext uri="{FF2B5EF4-FFF2-40B4-BE49-F238E27FC236}">
                <a16:creationId xmlns:a16="http://schemas.microsoft.com/office/drawing/2014/main" id="{860779EE-E25A-D351-D5DE-6B95083B9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93966" y="3022885"/>
            <a:ext cx="10941835" cy="36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3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C8419-AA31-0257-8EB4-912D77F30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Beranov – mineralogie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18146-BE93-1C70-378D-EDE1DEAE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450"/>
            <a:ext cx="10515600" cy="4862513"/>
          </a:xfrm>
        </p:spPr>
        <p:txBody>
          <a:bodyPr/>
          <a:lstStyle/>
          <a:p>
            <a:r>
              <a:rPr lang="cs-CZ" dirty="0"/>
              <a:t>Obohacení P: živce &lt; 0,5 hm.% P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5</a:t>
            </a:r>
            <a:r>
              <a:rPr lang="cs-CZ" dirty="0"/>
              <a:t>; hojný fluorapatit</a:t>
            </a:r>
          </a:p>
          <a:p>
            <a:r>
              <a:rPr lang="cs-CZ" dirty="0"/>
              <a:t>Obohacení F a Li: muskovit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A grey and white image of a rock&#10;&#10;Description automatically generated">
            <a:extLst>
              <a:ext uri="{FF2B5EF4-FFF2-40B4-BE49-F238E27FC236}">
                <a16:creationId xmlns:a16="http://schemas.microsoft.com/office/drawing/2014/main" id="{A6A11F71-6A0A-4C04-69FE-8D1023F54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/>
        </p:blipFill>
        <p:spPr>
          <a:xfrm>
            <a:off x="6353175" y="2813323"/>
            <a:ext cx="5118357" cy="3939901"/>
          </a:xfrm>
          <a:prstGeom prst="rect">
            <a:avLst/>
          </a:prstGeom>
        </p:spPr>
      </p:pic>
      <p:pic>
        <p:nvPicPr>
          <p:cNvPr id="9" name="Picture 8" descr="A grey and white image of a rock&#10;&#10;Description automatically generated">
            <a:extLst>
              <a:ext uri="{FF2B5EF4-FFF2-40B4-BE49-F238E27FC236}">
                <a16:creationId xmlns:a16="http://schemas.microsoft.com/office/drawing/2014/main" id="{CA14E521-E4B6-A5F4-282E-A57B6A786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"/>
          <a:stretch/>
        </p:blipFill>
        <p:spPr>
          <a:xfrm>
            <a:off x="1150735" y="2813323"/>
            <a:ext cx="5084708" cy="3939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3F84A-CDCD-5CE0-6F53-4FF87B75FFFC}"/>
              </a:ext>
            </a:extLst>
          </p:cNvPr>
          <p:cNvSpPr txBox="1"/>
          <p:nvPr/>
        </p:nvSpPr>
        <p:spPr>
          <a:xfrm>
            <a:off x="3921551" y="3745706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Ms</a:t>
            </a:r>
            <a:endParaRPr lang="cs-CZ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DCC0E-BA76-C797-7C54-71E86B52A234}"/>
              </a:ext>
            </a:extLst>
          </p:cNvPr>
          <p:cNvSpPr txBox="1"/>
          <p:nvPr/>
        </p:nvSpPr>
        <p:spPr>
          <a:xfrm>
            <a:off x="8912353" y="5020330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Ms</a:t>
            </a:r>
            <a:endParaRPr lang="cs-CZ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D3DC8-E2D4-F2BE-AA80-24750F9C0456}"/>
              </a:ext>
            </a:extLst>
          </p:cNvPr>
          <p:cNvSpPr txBox="1"/>
          <p:nvPr/>
        </p:nvSpPr>
        <p:spPr>
          <a:xfrm>
            <a:off x="5304495" y="4007316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Ap</a:t>
            </a:r>
            <a:endParaRPr lang="cs-CZ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A2049-D347-4BE0-C323-3767AB41BDDF}"/>
              </a:ext>
            </a:extLst>
          </p:cNvPr>
          <p:cNvSpPr txBox="1"/>
          <p:nvPr/>
        </p:nvSpPr>
        <p:spPr>
          <a:xfrm>
            <a:off x="1601478" y="5196509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Ap</a:t>
            </a:r>
            <a:endParaRPr lang="cs-CZ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768-6691-9920-F4AC-84B42706CDF5}"/>
              </a:ext>
            </a:extLst>
          </p:cNvPr>
          <p:cNvSpPr txBox="1"/>
          <p:nvPr/>
        </p:nvSpPr>
        <p:spPr>
          <a:xfrm>
            <a:off x="9058366" y="4530536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Ab</a:t>
            </a:r>
            <a:endParaRPr lang="cs-CZ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27507B-81BC-8EE6-7332-EF59AC14ABA8}"/>
              </a:ext>
            </a:extLst>
          </p:cNvPr>
          <p:cNvSpPr txBox="1"/>
          <p:nvPr/>
        </p:nvSpPr>
        <p:spPr>
          <a:xfrm>
            <a:off x="3047164" y="3716580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Ab</a:t>
            </a:r>
            <a:endParaRPr lang="cs-CZ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E82F4-6137-D515-3DD2-085589F1621A}"/>
              </a:ext>
            </a:extLst>
          </p:cNvPr>
          <p:cNvSpPr txBox="1"/>
          <p:nvPr/>
        </p:nvSpPr>
        <p:spPr>
          <a:xfrm>
            <a:off x="1580994" y="3812264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Qz</a:t>
            </a:r>
            <a:endParaRPr lang="cs-CZ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A5665-FC2A-22D2-28EB-71395F02045E}"/>
              </a:ext>
            </a:extLst>
          </p:cNvPr>
          <p:cNvSpPr txBox="1"/>
          <p:nvPr/>
        </p:nvSpPr>
        <p:spPr>
          <a:xfrm>
            <a:off x="7022090" y="3550654"/>
            <a:ext cx="73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Kfs</a:t>
            </a:r>
            <a:endParaRPr lang="cs-CZ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8F9BF-244A-E824-9F2C-819D09461464}"/>
              </a:ext>
            </a:extLst>
          </p:cNvPr>
          <p:cNvSpPr txBox="1"/>
          <p:nvPr/>
        </p:nvSpPr>
        <p:spPr>
          <a:xfrm>
            <a:off x="2148872" y="2806962"/>
            <a:ext cx="73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Kfs</a:t>
            </a:r>
            <a:endParaRPr lang="cs-CZ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C126F-8FFB-112A-E5A4-09B327388947}"/>
              </a:ext>
            </a:extLst>
          </p:cNvPr>
          <p:cNvSpPr txBox="1"/>
          <p:nvPr/>
        </p:nvSpPr>
        <p:spPr>
          <a:xfrm>
            <a:off x="6452212" y="4325100"/>
            <a:ext cx="6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Qz</a:t>
            </a:r>
            <a:endParaRPr lang="cs-CZ" sz="2400" b="1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ABE0DB-1C22-AD46-C195-D26C2A9D6F1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261354" y="5458119"/>
            <a:ext cx="636323" cy="188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3EA3C4-F63F-5253-79F7-A9879D24246A}"/>
              </a:ext>
            </a:extLst>
          </p:cNvPr>
          <p:cNvCxnSpPr>
            <a:cxnSpLocks/>
          </p:cNvCxnSpPr>
          <p:nvPr/>
        </p:nvCxnSpPr>
        <p:spPr>
          <a:xfrm>
            <a:off x="2064470" y="5653017"/>
            <a:ext cx="176400" cy="445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54E2E8-F118-E590-2464-4520C5D07A24}"/>
              </a:ext>
            </a:extLst>
          </p:cNvPr>
          <p:cNvCxnSpPr>
            <a:cxnSpLocks/>
          </p:cNvCxnSpPr>
          <p:nvPr/>
        </p:nvCxnSpPr>
        <p:spPr>
          <a:xfrm flipH="1">
            <a:off x="1764089" y="5653017"/>
            <a:ext cx="29556" cy="306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3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ECBFB-90CE-A1EF-8B00-3B2A803D8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10" y="0"/>
            <a:ext cx="10515600" cy="5700713"/>
          </a:xfrm>
        </p:spPr>
        <p:txBody>
          <a:bodyPr/>
          <a:lstStyle/>
          <a:p>
            <a:r>
              <a:rPr lang="cs-CZ" b="1" dirty="0"/>
              <a:t>Fluorapatit</a:t>
            </a:r>
            <a:r>
              <a:rPr lang="cs-CZ" dirty="0"/>
              <a:t>: hojná zrna až X00 </a:t>
            </a:r>
            <a:r>
              <a:rPr lang="el-GR" dirty="0"/>
              <a:t>μ</a:t>
            </a:r>
            <a:r>
              <a:rPr lang="cs-CZ" dirty="0"/>
              <a:t>m; mírně zvýšený Mn</a:t>
            </a:r>
          </a:p>
          <a:p>
            <a:r>
              <a:rPr lang="cs-CZ" b="1" dirty="0"/>
              <a:t>Rutil</a:t>
            </a:r>
            <a:r>
              <a:rPr lang="cs-CZ" dirty="0"/>
              <a:t>: shluky až X00 </a:t>
            </a:r>
            <a:r>
              <a:rPr lang="el-GR" dirty="0"/>
              <a:t>μ</a:t>
            </a:r>
            <a:r>
              <a:rPr lang="cs-CZ" dirty="0"/>
              <a:t>m, zonální; slabě obohacený Nb,Sn,Zr,W</a:t>
            </a:r>
          </a:p>
          <a:p>
            <a:r>
              <a:rPr lang="cs-CZ" b="1" dirty="0"/>
              <a:t>Zirkon, monazit-(Ce): </a:t>
            </a:r>
            <a:r>
              <a:rPr lang="cs-CZ" dirty="0"/>
              <a:t>drobná zrna, chemicky čistá</a:t>
            </a:r>
          </a:p>
        </p:txBody>
      </p:sp>
      <p:pic>
        <p:nvPicPr>
          <p:cNvPr id="5" name="Picture 4" descr="A close-up of a black and white image of a snow flake&#10;&#10;Description automatically generated">
            <a:extLst>
              <a:ext uri="{FF2B5EF4-FFF2-40B4-BE49-F238E27FC236}">
                <a16:creationId xmlns:a16="http://schemas.microsoft.com/office/drawing/2014/main" id="{69BFF6DA-6169-37F8-FE94-AA3A15049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10" y="3426684"/>
            <a:ext cx="6380" cy="4631"/>
          </a:xfrm>
          <a:prstGeom prst="rect">
            <a:avLst/>
          </a:prstGeom>
        </p:spPr>
      </p:pic>
      <p:pic>
        <p:nvPicPr>
          <p:cNvPr id="4" name="Picture 3" descr="A collage of images of different types of ice&#10;&#10;Description automatically generated">
            <a:extLst>
              <a:ext uri="{FF2B5EF4-FFF2-40B4-BE49-F238E27FC236}">
                <a16:creationId xmlns:a16="http://schemas.microsoft.com/office/drawing/2014/main" id="{E213596B-A083-567E-6EC0-8E833F77F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4"/>
          <a:stretch/>
        </p:blipFill>
        <p:spPr>
          <a:xfrm>
            <a:off x="662623" y="2579424"/>
            <a:ext cx="10873133" cy="40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48A5-4C67-6F7A-2821-7306A250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177" y="131975"/>
            <a:ext cx="7178512" cy="93325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                                     Mikrogranity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EB83-F00A-F811-49AC-59CDF5287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11" y="952106"/>
            <a:ext cx="10515600" cy="5092881"/>
          </a:xfrm>
        </p:spPr>
        <p:txBody>
          <a:bodyPr/>
          <a:lstStyle/>
          <a:p>
            <a:r>
              <a:rPr lang="cs-CZ" dirty="0"/>
              <a:t>Lokalita Pivničky (760 m): nově zjištěný výchoz</a:t>
            </a:r>
          </a:p>
          <a:p>
            <a:r>
              <a:rPr lang="cs-CZ" dirty="0"/>
              <a:t>SZ-JV žíla 2 m mocná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Picture 4" descr="A close-up of a rock&#10;&#10;Description automatically generated">
            <a:extLst>
              <a:ext uri="{FF2B5EF4-FFF2-40B4-BE49-F238E27FC236}">
                <a16:creationId xmlns:a16="http://schemas.microsoft.com/office/drawing/2014/main" id="{21077889-247A-DF59-9E79-65B0470A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8"/>
          <a:stretch/>
        </p:blipFill>
        <p:spPr>
          <a:xfrm>
            <a:off x="131975" y="2458137"/>
            <a:ext cx="4818008" cy="4173620"/>
          </a:xfrm>
          <a:prstGeom prst="rect">
            <a:avLst/>
          </a:prstGeom>
        </p:spPr>
      </p:pic>
      <p:pic>
        <p:nvPicPr>
          <p:cNvPr id="6" name="Picture 5" descr="A large rock formation in the woods&#10;&#10;Description automatically generated">
            <a:extLst>
              <a:ext uri="{FF2B5EF4-FFF2-40B4-BE49-F238E27FC236}">
                <a16:creationId xmlns:a16="http://schemas.microsoft.com/office/drawing/2014/main" id="{3E607FE1-3C8E-5183-BFC0-E367502879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12" y="1508289"/>
            <a:ext cx="6994688" cy="52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6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6CEA-8E71-8B5F-C088-1FA03A23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Petrologie mikrogranitu Pivničky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F5C88-16CD-1B98-5190-2BC386A76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265816" cy="4351338"/>
          </a:xfrm>
        </p:spPr>
        <p:txBody>
          <a:bodyPr/>
          <a:lstStyle/>
          <a:p>
            <a:r>
              <a:rPr lang="cs-CZ" dirty="0"/>
              <a:t>Porfyrický biotitický leukogranit, podružně muskovit, ilmenit, fluorapatit</a:t>
            </a:r>
          </a:p>
          <a:p>
            <a:r>
              <a:rPr lang="cs-CZ" dirty="0"/>
              <a:t>Vyrostlice K-živce až 5 cm, pseudomorfózy po cordieritu??</a:t>
            </a:r>
          </a:p>
          <a:p>
            <a:endParaRPr lang="cs-CZ" dirty="0"/>
          </a:p>
        </p:txBody>
      </p:sp>
      <p:pic>
        <p:nvPicPr>
          <p:cNvPr id="7" name="Picture 6" descr="A close-up of several different types of rocks&#10;&#10;Description automatically generated">
            <a:extLst>
              <a:ext uri="{FF2B5EF4-FFF2-40B4-BE49-F238E27FC236}">
                <a16:creationId xmlns:a16="http://schemas.microsoft.com/office/drawing/2014/main" id="{489A5BB7-3B77-B13C-7297-9CA76F75D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27168" y="3287598"/>
            <a:ext cx="9819387" cy="32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95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553</Words>
  <Application>Microsoft Office PowerPoint</Application>
  <PresentationFormat>Širokoúhlá obrazovka</PresentationFormat>
  <Paragraphs>119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Times New Roman</vt:lpstr>
      <vt:lpstr>Office Theme</vt:lpstr>
      <vt:lpstr> NOVÉ LOKALITY SUBVULKANICKÝCH HORNIN..   VE VÝCHODNÍ ČÁSTI CENTRÁLNÍHO.  MOLDANUBICKÉHO PLUTONU....   Adam Zachař &amp; Přemysl Pořádek....  </vt:lpstr>
      <vt:lpstr>Studovaná oblast</vt:lpstr>
      <vt:lpstr>Prezentace aplikace PowerPoint</vt:lpstr>
      <vt:lpstr>Mikrogranity</vt:lpstr>
      <vt:lpstr>Petrologie mikrogranitu Beranov</vt:lpstr>
      <vt:lpstr>Beranov – mineralogie</vt:lpstr>
      <vt:lpstr>Prezentace aplikace PowerPoint</vt:lpstr>
      <vt:lpstr>                                     Mikrogranity</vt:lpstr>
      <vt:lpstr>Petrologie mikrogranitu Pivničky</vt:lpstr>
      <vt:lpstr>Pivničky - mineralogie</vt:lpstr>
      <vt:lpstr>(Ultra-)mafické horniny</vt:lpstr>
      <vt:lpstr> 2 m mocné   SSV-JJZ a kolmý směr </vt:lpstr>
      <vt:lpstr>Prezentace aplikace PowerPoint</vt:lpstr>
      <vt:lpstr>Petrologie</vt:lpstr>
      <vt:lpstr>Akcesorické minerály</vt:lpstr>
      <vt:lpstr>Řídelov</vt:lpstr>
      <vt:lpstr>Petrologie</vt:lpstr>
      <vt:lpstr>Mineralogie</vt:lpstr>
      <vt:lpstr>Prezentace aplikace PowerPoint</vt:lpstr>
      <vt:lpstr>DISKUZE</vt:lpstr>
      <vt:lpstr>ZÁVĚR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LOKALITY SUBVULKANICKÝCH HORNIN VE VÝCHODNÍ ČÁSTI CENTRÁLNÍHO MOLDANUBICKÉHO PLUTONU Adam Zachař &amp; Přemysl Pořádek  Geopark Telč</dc:title>
  <dc:creator>Olga Zacharova</dc:creator>
  <cp:lastModifiedBy>Fabeš Roman Mgr.</cp:lastModifiedBy>
  <cp:revision>49</cp:revision>
  <dcterms:created xsi:type="dcterms:W3CDTF">2024-04-20T12:11:31Z</dcterms:created>
  <dcterms:modified xsi:type="dcterms:W3CDTF">2024-04-23T18:19:03Z</dcterms:modified>
</cp:coreProperties>
</file>