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3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můžete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54943-7405-48DB-9FCC-DBBFAECFE40B}" type="datetimeFigureOut">
              <a:rPr lang="cs-CZ" smtClean="0"/>
              <a:t>10.9.2020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F534-6206-49A2-8176-A58A43AA8857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11732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54943-7405-48DB-9FCC-DBBFAECFE40B}" type="datetimeFigureOut">
              <a:rPr lang="cs-CZ" smtClean="0"/>
              <a:t>10.9.2020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F534-6206-49A2-8176-A58A43AA8857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284119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54943-7405-48DB-9FCC-DBBFAECFE40B}" type="datetimeFigureOut">
              <a:rPr lang="cs-CZ" smtClean="0"/>
              <a:t>10.9.2020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F534-6206-49A2-8176-A58A43AA8857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32403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54943-7405-48DB-9FCC-DBBFAECFE40B}" type="datetimeFigureOut">
              <a:rPr lang="cs-CZ" smtClean="0"/>
              <a:t>10.9.2020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F534-6206-49A2-8176-A58A43AA8857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29765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54943-7405-48DB-9FCC-DBBFAECFE40B}" type="datetimeFigureOut">
              <a:rPr lang="cs-CZ" smtClean="0"/>
              <a:t>10.9.2020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F534-6206-49A2-8176-A58A43AA8857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23470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54943-7405-48DB-9FCC-DBBFAECFE40B}" type="datetimeFigureOut">
              <a:rPr lang="cs-CZ" smtClean="0"/>
              <a:t>10.9.2020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F534-6206-49A2-8176-A58A43AA8857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78800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54943-7405-48DB-9FCC-DBBFAECFE40B}" type="datetimeFigureOut">
              <a:rPr lang="cs-CZ" smtClean="0"/>
              <a:t>10.9.2020</a:t>
            </a:fld>
            <a:endParaRPr lang="cs-CZ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F534-6206-49A2-8176-A58A43AA8857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411521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54943-7405-48DB-9FCC-DBBFAECFE40B}" type="datetimeFigureOut">
              <a:rPr lang="cs-CZ" smtClean="0"/>
              <a:t>10.9.2020</a:t>
            </a:fld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F534-6206-49A2-8176-A58A43AA8857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04784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54943-7405-48DB-9FCC-DBBFAECFE40B}" type="datetimeFigureOut">
              <a:rPr lang="cs-CZ" smtClean="0"/>
              <a:t>10.9.2020</a:t>
            </a:fld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F534-6206-49A2-8176-A58A43AA8857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42669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54943-7405-48DB-9FCC-DBBFAECFE40B}" type="datetimeFigureOut">
              <a:rPr lang="cs-CZ" smtClean="0"/>
              <a:t>10.9.2020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F534-6206-49A2-8176-A58A43AA8857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06411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54943-7405-48DB-9FCC-DBBFAECFE40B}" type="datetimeFigureOut">
              <a:rPr lang="cs-CZ" smtClean="0"/>
              <a:t>10.9.2020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F534-6206-49A2-8176-A58A43AA8857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13364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D54943-7405-48DB-9FCC-DBBFAECFE40B}" type="datetimeFigureOut">
              <a:rPr lang="cs-CZ" smtClean="0"/>
              <a:t>10.9.2020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D6F534-6206-49A2-8176-A58A43AA8857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23851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5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POZNÁVAČKA - MINERÁLY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925" y="4058046"/>
            <a:ext cx="5640149" cy="1475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0228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175" y="246063"/>
            <a:ext cx="4216400" cy="362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9636" name="TextovéPole 3"/>
          <p:cNvSpPr txBox="1">
            <a:spLocks noChangeArrowheads="1"/>
          </p:cNvSpPr>
          <p:nvPr/>
        </p:nvSpPr>
        <p:spPr bwMode="auto">
          <a:xfrm>
            <a:off x="2259013" y="869951"/>
            <a:ext cx="165141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GALENIT</a:t>
            </a:r>
            <a:endParaRPr lang="cs-CZ" altLang="cs-CZ" sz="3200" b="1" dirty="0"/>
          </a:p>
        </p:txBody>
      </p:sp>
      <p:pic>
        <p:nvPicPr>
          <p:cNvPr id="69637" name="Picture 2" descr="VÃ½sledek obrÃ¡zku pro GALENI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039" y="2394858"/>
            <a:ext cx="5438775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81878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9" name="Picture 2" descr="VÃ½sledek obrÃ¡zku pro sfaler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476" y="115889"/>
            <a:ext cx="6029325" cy="400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60" name="TextovéPole 4"/>
          <p:cNvSpPr txBox="1">
            <a:spLocks noChangeArrowheads="1"/>
          </p:cNvSpPr>
          <p:nvPr/>
        </p:nvSpPr>
        <p:spPr bwMode="auto">
          <a:xfrm>
            <a:off x="2259014" y="869951"/>
            <a:ext cx="17098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SFALERIT</a:t>
            </a:r>
            <a:endParaRPr lang="cs-CZ" altLang="cs-CZ" sz="3200" b="1" dirty="0"/>
          </a:p>
        </p:txBody>
      </p:sp>
      <p:pic>
        <p:nvPicPr>
          <p:cNvPr id="70661" name="Picture 6" descr="VÃ½sledek obrÃ¡zku pro SFALERI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951" y="2852739"/>
            <a:ext cx="5116513" cy="383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93381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3" name="Picture 4" descr="VÃ½sledek obrÃ¡zku pro antimon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573464"/>
            <a:ext cx="3911600" cy="310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4" name="Picture 2" descr="VÃ½sledek obrÃ¡zku pro antimoni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575" y="0"/>
            <a:ext cx="6096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5" name="TextovéPole 5"/>
          <p:cNvSpPr txBox="1">
            <a:spLocks noChangeArrowheads="1"/>
          </p:cNvSpPr>
          <p:nvPr/>
        </p:nvSpPr>
        <p:spPr bwMode="auto">
          <a:xfrm>
            <a:off x="2259014" y="869950"/>
            <a:ext cx="223651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ANTIMONIT</a:t>
            </a:r>
            <a:endParaRPr lang="cs-CZ" alt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34850239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ovéPole 5"/>
          <p:cNvSpPr txBox="1">
            <a:spLocks noChangeArrowheads="1"/>
          </p:cNvSpPr>
          <p:nvPr/>
        </p:nvSpPr>
        <p:spPr bwMode="auto">
          <a:xfrm>
            <a:off x="769848" y="451939"/>
            <a:ext cx="407836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HALIT (SŮL KAMENNÁ)</a:t>
            </a:r>
            <a:endParaRPr lang="cs-CZ" altLang="cs-CZ" sz="3200" b="1" dirty="0"/>
          </a:p>
        </p:txBody>
      </p:sp>
      <p:pic>
        <p:nvPicPr>
          <p:cNvPr id="72707" name="Picture 2" descr="VÃ½sledek obrÃ¡zku pro sÅ¯l kamennÃ¡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1162051"/>
            <a:ext cx="6965950" cy="482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44571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extovéPole 5"/>
          <p:cNvSpPr txBox="1">
            <a:spLocks noChangeArrowheads="1"/>
          </p:cNvSpPr>
          <p:nvPr/>
        </p:nvSpPr>
        <p:spPr bwMode="auto">
          <a:xfrm>
            <a:off x="1524001" y="817700"/>
            <a:ext cx="162538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FLUORIT</a:t>
            </a:r>
            <a:endParaRPr lang="cs-CZ" altLang="cs-CZ" sz="3200" b="1" dirty="0"/>
          </a:p>
        </p:txBody>
      </p:sp>
      <p:pic>
        <p:nvPicPr>
          <p:cNvPr id="73731" name="Picture 2" descr="VÃ½sledek obrÃ¡zku pro fluor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175" y="115888"/>
            <a:ext cx="4762500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2" name="Picture 4" descr="VÃ½sledek obrÃ¡zku pro fluori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3544888"/>
            <a:ext cx="4606925" cy="331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06474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8142" y="222341"/>
            <a:ext cx="4926890" cy="3879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5362" name="Picture 2" descr="VÃ½sledek obrÃ¡zku pro MAGNETI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64" y="1711869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5"/>
          <p:cNvSpPr txBox="1">
            <a:spLocks noChangeArrowheads="1"/>
          </p:cNvSpPr>
          <p:nvPr/>
        </p:nvSpPr>
        <p:spPr bwMode="auto">
          <a:xfrm>
            <a:off x="1524001" y="817700"/>
            <a:ext cx="203594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MAGNETIT</a:t>
            </a:r>
            <a:endParaRPr lang="cs-CZ" alt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21043343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44356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SAFÍR (MODRÝ KORUND)</a:t>
            </a:r>
            <a:endParaRPr lang="cs-CZ" altLang="cs-CZ" sz="3200" b="1" dirty="0"/>
          </a:p>
        </p:txBody>
      </p:sp>
      <p:sp>
        <p:nvSpPr>
          <p:cNvPr id="3" name="AutoShape 2" descr="VÃ½sledek obrÃ¡zku pro SAFÃ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5" name="AutoShape 4" descr="VÃ½sledek obrÃ¡zku pro SAFÃR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pic>
        <p:nvPicPr>
          <p:cNvPr id="16392" name="Picture 8" descr="VÃ½sledek obrÃ¡zku pro SAFÃ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3963" y="160337"/>
            <a:ext cx="6206036" cy="6206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4" name="Picture 10" descr="VÃ½sledek obrÃ¡zku pro SAFÃ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323" y="2001112"/>
            <a:ext cx="2857500" cy="4352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2896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VÃ½sledek obrÃ¡zku pro RUBÃ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5666" y="752204"/>
            <a:ext cx="5715000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VÃ½sledek obrÃ¡zku pro RUBÃ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352" y="2403702"/>
            <a:ext cx="4403362" cy="4047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481837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RUBÍN (ČERVENÝ KORUND)</a:t>
            </a:r>
            <a:endParaRPr lang="cs-CZ" alt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4198560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405" y="341812"/>
            <a:ext cx="5207771" cy="4681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9556" y="1992586"/>
            <a:ext cx="4589405" cy="4078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16706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KŘEMEN</a:t>
            </a:r>
            <a:endParaRPr lang="cs-CZ" alt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37873615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227" y="1846127"/>
            <a:ext cx="3743325" cy="423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8552" y="1007927"/>
            <a:ext cx="3171825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5752" y="3239952"/>
            <a:ext cx="3024187" cy="302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49734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ZÁHNĚDA (HNĚDÝ KŘEMEN)</a:t>
            </a:r>
            <a:endParaRPr lang="cs-CZ" alt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1455176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0" y="1"/>
            <a:ext cx="4826000" cy="482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61445" name="Picture 6" descr="VÃ½sledek obrÃ¡zku pro mÄÄ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288" y="839788"/>
            <a:ext cx="3429000" cy="323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1763486" y="5225143"/>
            <a:ext cx="8996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b="1" dirty="0" smtClean="0"/>
              <a:t>MĚĎ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val="28415078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507203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RŮŽENÍN (RŮŽOVÝ KŘEMEN)</a:t>
            </a:r>
            <a:endParaRPr lang="cs-CZ" altLang="cs-CZ" sz="3200" b="1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87" y="1360623"/>
            <a:ext cx="3656012" cy="460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8434" name="Picture 2" descr="VÃ½sledek obrÃ¡zku pro RÅ®Å½ENÃ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7164" y="242934"/>
            <a:ext cx="3423647" cy="3044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VÃ½sledek obrÃ¡zku pro RÅ®Å½ENÃ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2164" y="3496801"/>
            <a:ext cx="3312523" cy="3312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80679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9440" y="171824"/>
            <a:ext cx="4882187" cy="639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105" y="2935605"/>
            <a:ext cx="2913198" cy="291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42975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CITRÍN (ŽLUTÝ KŘEMEN)</a:t>
            </a:r>
            <a:endParaRPr lang="cs-CZ" alt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8365908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365" y="1289912"/>
            <a:ext cx="2998788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1561" y="2255021"/>
            <a:ext cx="3202621" cy="4275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1165" y="293598"/>
            <a:ext cx="2802526" cy="2802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51633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AMETYST (FIALOVÝ KŘEMEN)</a:t>
            </a:r>
            <a:endParaRPr lang="cs-CZ" alt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12808370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235" y="1280160"/>
            <a:ext cx="4447888" cy="5577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181" y="3196200"/>
            <a:ext cx="3527861" cy="3212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798" y="519028"/>
            <a:ext cx="3948202" cy="288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524130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KŘIŠŤÁL (BEZBARVÝ KŘEMEN)</a:t>
            </a:r>
            <a:endParaRPr lang="cs-CZ" alt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17573905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477085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MORION (ČERNÝ KŘEMEN)</a:t>
            </a:r>
            <a:endParaRPr lang="cs-CZ" altLang="cs-CZ" sz="3200" b="1" dirty="0"/>
          </a:p>
        </p:txBody>
      </p:sp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2836" y="1857737"/>
            <a:ext cx="4421187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8323" y="2002200"/>
            <a:ext cx="4125913" cy="463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00951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230364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CHALCEDON</a:t>
            </a:r>
            <a:endParaRPr lang="cs-CZ" altLang="cs-CZ" sz="3200" b="1" dirty="0"/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8972" y="277903"/>
            <a:ext cx="5504940" cy="3288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7650" name="Picture 2" descr="VÃ½sledek obrÃ¡zku pro chalced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64" y="2104209"/>
            <a:ext cx="6299736" cy="4388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64612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13260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ACHÁT</a:t>
            </a:r>
            <a:endParaRPr lang="cs-CZ" altLang="cs-CZ" sz="3200" b="1" dirty="0"/>
          </a:p>
        </p:txBody>
      </p:sp>
      <p:pic>
        <p:nvPicPr>
          <p:cNvPr id="26626" name="Picture 2" descr="VÃ½sledek obrÃ¡zku pro ACHÃ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274319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779" y="1703660"/>
            <a:ext cx="5678221" cy="4673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02101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107375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OPÁL</a:t>
            </a:r>
            <a:endParaRPr lang="cs-CZ" altLang="cs-CZ" sz="3200" b="1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764" y="1379765"/>
            <a:ext cx="3508375" cy="325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7591" y="816429"/>
            <a:ext cx="4194175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5602" name="Picture 2" descr="VÃ½sledek obrÃ¡zku pro opÃ¡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138" y="3749040"/>
            <a:ext cx="5319281" cy="2914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90961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145924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BAUXIT</a:t>
            </a:r>
            <a:endParaRPr lang="cs-CZ" altLang="cs-CZ" sz="3200" b="1" dirty="0"/>
          </a:p>
        </p:txBody>
      </p:sp>
      <p:pic>
        <p:nvPicPr>
          <p:cNvPr id="24578" name="Picture 2" descr="VÃ½sledek obrÃ¡zku pro baux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4752" y="451940"/>
            <a:ext cx="5056505" cy="4303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Picture 4" descr="VÃ½sledek obrÃ¡zku pro bauxi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91" y="1774023"/>
            <a:ext cx="6147009" cy="4182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05971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170732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CÍNOVEC</a:t>
            </a:r>
            <a:endParaRPr lang="cs-CZ" altLang="cs-CZ" sz="3200" b="1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862" y="300265"/>
            <a:ext cx="4854892" cy="5515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712" y="3794715"/>
            <a:ext cx="1962150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3554" name="Picture 2" descr="VÃ½sledek obrÃ¡zku pro CÃNOVEC MINERÃ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893" y="1715090"/>
            <a:ext cx="4023065" cy="3047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8202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3438" y="333375"/>
            <a:ext cx="5961062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2468" name="TextovéPole 3"/>
          <p:cNvSpPr txBox="1">
            <a:spLocks noChangeArrowheads="1"/>
          </p:cNvSpPr>
          <p:nvPr/>
        </p:nvSpPr>
        <p:spPr bwMode="auto">
          <a:xfrm>
            <a:off x="1287644" y="2696711"/>
            <a:ext cx="96693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SÍRA</a:t>
            </a:r>
            <a:endParaRPr lang="cs-CZ" alt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8644388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189507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URANINIT</a:t>
            </a:r>
            <a:endParaRPr lang="cs-CZ" altLang="cs-CZ" sz="3200" b="1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647" y="2084797"/>
            <a:ext cx="5048645" cy="3948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5056" y="3295558"/>
            <a:ext cx="5149700" cy="337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467652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135626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KALCIT</a:t>
            </a:r>
            <a:endParaRPr lang="cs-CZ" altLang="cs-CZ" sz="3200" b="1" dirty="0"/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3203" y="253411"/>
            <a:ext cx="5108769" cy="3756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1506" name="Picture 2" descr="VÃ½sledek obrÃ¡zku pro Kalci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916" y="1859980"/>
            <a:ext cx="4790055" cy="4790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412537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202593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MAGNEZIT</a:t>
            </a:r>
            <a:endParaRPr lang="cs-CZ" altLang="cs-CZ" sz="3200" b="1" dirty="0"/>
          </a:p>
        </p:txBody>
      </p:sp>
      <p:pic>
        <p:nvPicPr>
          <p:cNvPr id="41986" name="Picture 2" descr="VÃ½sledek obrÃ¡zku pro Magnez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365" y="1423765"/>
            <a:ext cx="5277046" cy="5434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88" name="Picture 4" descr="VÃ½sledek obrÃ¡zku pro Magnezi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4411" y="546124"/>
            <a:ext cx="6012269" cy="4509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90161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183492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DOLOMIT</a:t>
            </a:r>
            <a:endParaRPr lang="cs-CZ" altLang="cs-CZ" sz="3200" b="1" dirty="0"/>
          </a:p>
        </p:txBody>
      </p:sp>
      <p:pic>
        <p:nvPicPr>
          <p:cNvPr id="40962" name="Picture 2" descr="VÃ½sledek obrÃ¡zku pro Dolomi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9854" y="265881"/>
            <a:ext cx="6592146" cy="4392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948" y="2651533"/>
            <a:ext cx="4869452" cy="365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385462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5"/>
          <p:cNvSpPr txBox="1">
            <a:spLocks noChangeArrowheads="1"/>
          </p:cNvSpPr>
          <p:nvPr/>
        </p:nvSpPr>
        <p:spPr bwMode="auto">
          <a:xfrm>
            <a:off x="407013" y="295185"/>
            <a:ext cx="19992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MALACHIT</a:t>
            </a:r>
            <a:endParaRPr lang="cs-CZ" altLang="cs-CZ" sz="3200" b="1" dirty="0"/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7878" y="68810"/>
            <a:ext cx="6007979" cy="5199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441" y="3489957"/>
            <a:ext cx="5024665" cy="3570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5" name="Picture 4" descr="VÃ½sledek obrÃ¡zku pro malachitovÃ¡ barv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4712" y="1036715"/>
            <a:ext cx="3792538" cy="284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8790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143981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AZURIT</a:t>
            </a:r>
            <a:endParaRPr lang="cs-CZ" altLang="cs-CZ" sz="3200" b="1" dirty="0"/>
          </a:p>
        </p:txBody>
      </p:sp>
      <p:pic>
        <p:nvPicPr>
          <p:cNvPr id="3" name="Picture 6" descr="VÃ½sledek obrÃ¡zku pro azur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4396" y="255997"/>
            <a:ext cx="5757604" cy="4316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0" descr="VÃ½sledek obrÃ¡zku pro azuri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43" y="2413998"/>
            <a:ext cx="5437677" cy="407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1733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203171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SÁDROVEC</a:t>
            </a:r>
            <a:endParaRPr lang="cs-CZ" altLang="cs-CZ" sz="3200" b="1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8654" y="451940"/>
            <a:ext cx="5080535" cy="4969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7890" name="Picture 2" descr="VÃ½sledek obrÃ¡zku pro SÃ¡drove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32" y="2187212"/>
            <a:ext cx="5969726" cy="447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791027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129990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BARYT</a:t>
            </a:r>
            <a:endParaRPr lang="cs-CZ" altLang="cs-CZ" sz="3200" b="1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6195" y="1803941"/>
            <a:ext cx="4849722" cy="4595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150" y="3277756"/>
            <a:ext cx="4470989" cy="3470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6866" name="Picture 2" descr="VÃ½sledek obrÃ¡zku pro Bary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9587" y="287439"/>
            <a:ext cx="4044007" cy="3033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98806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135588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APATIT</a:t>
            </a:r>
            <a:endParaRPr lang="cs-CZ" altLang="cs-CZ" sz="3200" b="1" dirty="0"/>
          </a:p>
        </p:txBody>
      </p:sp>
      <p:pic>
        <p:nvPicPr>
          <p:cNvPr id="35842" name="Picture 2" descr="VÃ½sledek obrÃ¡zku pro Apat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009" y="896210"/>
            <a:ext cx="4311922" cy="5486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760" y="1711687"/>
            <a:ext cx="5245417" cy="4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815687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13660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OLIVÍN</a:t>
            </a:r>
            <a:endParaRPr lang="cs-CZ" altLang="cs-CZ" sz="3200" b="1" dirty="0"/>
          </a:p>
        </p:txBody>
      </p:sp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3405" y="222612"/>
            <a:ext cx="4543425" cy="367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4818" name="Picture 2" descr="VÃ½sledek obrÃ¡zku pro OlivÃ­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855" y="1737360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0" name="Picture 4" descr="SouvisejÃ­cÃ­ obrÃ¡ze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6558" y="3771899"/>
            <a:ext cx="2095500" cy="3086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83778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1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188913"/>
            <a:ext cx="6248400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3492" name="TextovéPole 3"/>
          <p:cNvSpPr txBox="1">
            <a:spLocks noChangeArrowheads="1"/>
          </p:cNvSpPr>
          <p:nvPr/>
        </p:nvSpPr>
        <p:spPr bwMode="auto">
          <a:xfrm>
            <a:off x="817382" y="3937682"/>
            <a:ext cx="18822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DIAMANT</a:t>
            </a:r>
            <a:endParaRPr lang="cs-CZ" alt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216837806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114364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ŽIVEC</a:t>
            </a:r>
            <a:endParaRPr lang="cs-CZ" altLang="cs-CZ" sz="3200" b="1" dirty="0"/>
          </a:p>
        </p:txBody>
      </p:sp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6641" y="359319"/>
            <a:ext cx="4413024" cy="40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3794" name="Picture 2" descr="VÃ½sledek obrÃ¡zku pro Å½ive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707" y="22860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346424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131" y="451940"/>
            <a:ext cx="4342499" cy="359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1794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KAOLINIT</a:t>
            </a:r>
            <a:endParaRPr lang="cs-CZ" altLang="cs-CZ" sz="3200" b="1" dirty="0"/>
          </a:p>
        </p:txBody>
      </p:sp>
      <p:pic>
        <p:nvPicPr>
          <p:cNvPr id="32770" name="Picture 2" descr="VÃ½sledek obrÃ¡zku pro KAOLINI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50849"/>
            <a:ext cx="6610985" cy="4412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338972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030"/>
          <a:stretch>
            <a:fillRect/>
          </a:stretch>
        </p:blipFill>
        <p:spPr bwMode="auto">
          <a:xfrm>
            <a:off x="7289074" y="513715"/>
            <a:ext cx="3668169" cy="3194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3010" name="Picture 2" descr="VÃ½sledek obrÃ¡zku pro Bioti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" y="2111073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130894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BIOTIT</a:t>
            </a:r>
            <a:endParaRPr lang="cs-CZ" alt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245166620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5235" y="4245427"/>
            <a:ext cx="3394839" cy="2913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4034" name="Picture 2" descr="VÃ½sledek obrÃ¡zku pro muskovi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529" y="2855992"/>
            <a:ext cx="4638493" cy="4108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6" name="Picture 4" descr="VÃ½sledek obrÃ¡zku pro muskovi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529" y="0"/>
            <a:ext cx="57150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5"/>
          <p:cNvSpPr txBox="1">
            <a:spLocks noChangeArrowheads="1"/>
          </p:cNvSpPr>
          <p:nvPr/>
        </p:nvSpPr>
        <p:spPr bwMode="auto">
          <a:xfrm>
            <a:off x="8349230" y="713197"/>
            <a:ext cx="203677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MUSKOVIT</a:t>
            </a:r>
            <a:endParaRPr lang="cs-CZ" alt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209753562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8422" y="3111862"/>
            <a:ext cx="3465921" cy="3465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5058" name="Picture 2" descr="VÃ½sledek obrÃ¡zku pro GRANÃ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5401" y="1070199"/>
            <a:ext cx="4733021" cy="3746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0" name="Picture 4" descr="VÃ½sledek obrÃ¡zku pro GRANÃ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884" y="3111862"/>
            <a:ext cx="3408951" cy="3408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161614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GRANÁT</a:t>
            </a:r>
            <a:endParaRPr lang="cs-CZ" alt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246105277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8927" y="3782060"/>
            <a:ext cx="5633073" cy="3075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6082" name="Picture 2" descr="VÃ½sledek obrÃ¡zku pro Janta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210" y="1964145"/>
            <a:ext cx="5670460" cy="4246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4" name="Picture 4" descr="VÃ½sledek obrÃ¡zku pro Janta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7548" y="146231"/>
            <a:ext cx="3635829" cy="3635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148188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JANTAR</a:t>
            </a:r>
            <a:endParaRPr lang="cs-CZ" alt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856963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538" y="333375"/>
            <a:ext cx="5141912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64516" name="Picture 2" descr="VÃ½sledek obrÃ¡zku pro stÅÃ­br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139" y="3621088"/>
            <a:ext cx="4103687" cy="321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7" name="TextovéPole 4"/>
          <p:cNvSpPr txBox="1">
            <a:spLocks noChangeArrowheads="1"/>
          </p:cNvSpPr>
          <p:nvPr/>
        </p:nvSpPr>
        <p:spPr bwMode="auto">
          <a:xfrm>
            <a:off x="1047385" y="2061369"/>
            <a:ext cx="16529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STŘÍBRO</a:t>
            </a:r>
            <a:endParaRPr lang="cs-CZ" alt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40775452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9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5863" y="188913"/>
            <a:ext cx="4329112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5540" name="TextovéPole 3"/>
          <p:cNvSpPr txBox="1">
            <a:spLocks noChangeArrowheads="1"/>
          </p:cNvSpPr>
          <p:nvPr/>
        </p:nvSpPr>
        <p:spPr bwMode="auto">
          <a:xfrm>
            <a:off x="1091702" y="1834562"/>
            <a:ext cx="27558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GRAFIT (TUHA)</a:t>
            </a:r>
            <a:endParaRPr lang="cs-CZ" altLang="cs-CZ" sz="3200" b="1" dirty="0"/>
          </a:p>
        </p:txBody>
      </p:sp>
      <p:sp>
        <p:nvSpPr>
          <p:cNvPr id="65541" name="AutoShape 2" descr="VÃ½sledek obrÃ¡zku pro grafit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cs-CZ" altLang="cs-CZ" dirty="0"/>
          </a:p>
        </p:txBody>
      </p:sp>
      <p:sp>
        <p:nvSpPr>
          <p:cNvPr id="65542" name="AutoShape 4" descr="VÃ½sledek obrÃ¡zku pro grafit"/>
          <p:cNvSpPr>
            <a:spLocks noChangeAspect="1" noChangeArrowheads="1"/>
          </p:cNvSpPr>
          <p:nvPr/>
        </p:nvSpPr>
        <p:spPr bwMode="auto">
          <a:xfrm>
            <a:off x="1831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cs-CZ" altLang="cs-CZ" dirty="0"/>
          </a:p>
        </p:txBody>
      </p:sp>
      <p:pic>
        <p:nvPicPr>
          <p:cNvPr id="65543" name="Picture 8" descr="VÃ½sledek obrÃ¡zku pro grafi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0214" y="3870326"/>
            <a:ext cx="3779837" cy="283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45273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3" name="Picture 4" descr="VÃ½sledek obrÃ¡zku pro zla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4642" y="-92346"/>
            <a:ext cx="7875588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4" name="TextovéPole 3"/>
          <p:cNvSpPr txBox="1">
            <a:spLocks noChangeArrowheads="1"/>
          </p:cNvSpPr>
          <p:nvPr/>
        </p:nvSpPr>
        <p:spPr bwMode="auto">
          <a:xfrm>
            <a:off x="3000375" y="5661026"/>
            <a:ext cx="12396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ZLATO</a:t>
            </a:r>
            <a:endParaRPr lang="cs-CZ" altLang="cs-CZ" sz="3200" b="1" dirty="0"/>
          </a:p>
        </p:txBody>
      </p:sp>
      <p:pic>
        <p:nvPicPr>
          <p:cNvPr id="9218" name="Picture 2" descr="VÃ½sledek obrÃ¡zku pro ZLATO MINERÃ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8631" y="1933302"/>
            <a:ext cx="4673369" cy="4560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18437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VÃ½sledek obrÃ¡zku pro pyr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1775" y="1052514"/>
            <a:ext cx="4762500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87" name="Picture 4" descr="VÃ½sledek obrÃ¡zku pro pyri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264" y="1557339"/>
            <a:ext cx="3311525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88" name="TextovéPole 5"/>
          <p:cNvSpPr txBox="1">
            <a:spLocks noChangeArrowheads="1"/>
          </p:cNvSpPr>
          <p:nvPr/>
        </p:nvSpPr>
        <p:spPr bwMode="auto">
          <a:xfrm>
            <a:off x="2351088" y="4645026"/>
            <a:ext cx="11566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PYRIT</a:t>
            </a:r>
            <a:endParaRPr lang="cs-CZ" alt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6181505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6" descr="VÃ½sledek obrÃ¡zku pro chalkopyr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26" y="2744789"/>
            <a:ext cx="3871913" cy="290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1" name="Picture 8" descr="VÃ½sledek obrÃ¡zku pro chalkopyri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463" y="2781301"/>
            <a:ext cx="4087812" cy="336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2" name="TextovéPole 5"/>
          <p:cNvSpPr txBox="1">
            <a:spLocks noChangeArrowheads="1"/>
          </p:cNvSpPr>
          <p:nvPr/>
        </p:nvSpPr>
        <p:spPr bwMode="auto">
          <a:xfrm>
            <a:off x="1574211" y="1002530"/>
            <a:ext cx="253967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CHALKOPYRIT</a:t>
            </a:r>
            <a:endParaRPr lang="cs-CZ" alt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1740393228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86</Words>
  <Application>Microsoft Office PowerPoint</Application>
  <PresentationFormat>Širokoúhlá obrazovka</PresentationFormat>
  <Paragraphs>45</Paragraphs>
  <Slides>45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45</vt:i4>
      </vt:variant>
    </vt:vector>
  </HeadingPairs>
  <TitlesOfParts>
    <vt:vector size="49" baseType="lpstr">
      <vt:lpstr>Arial</vt:lpstr>
      <vt:lpstr>Calibri</vt:lpstr>
      <vt:lpstr>Calibri Light</vt:lpstr>
      <vt:lpstr>Motiv Office</vt:lpstr>
      <vt:lpstr>POZNÁVAČKA - MINERÁLY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POZNÁVAČKA - MINERÁLY</dc:title>
  <dc:creator>Jiří Nerad</dc:creator>
  <cp:lastModifiedBy>Geopark</cp:lastModifiedBy>
  <cp:revision>33</cp:revision>
  <dcterms:created xsi:type="dcterms:W3CDTF">2018-12-02T16:26:52Z</dcterms:created>
  <dcterms:modified xsi:type="dcterms:W3CDTF">2020-09-10T13:56:40Z</dcterms:modified>
</cp:coreProperties>
</file>