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můžete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33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701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7948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668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498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413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421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8086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924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1031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8079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Upravte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BB3C2-72D8-4BAB-B032-4565FB9202DE}" type="datetimeFigureOut">
              <a:rPr lang="cs-CZ" smtClean="0"/>
              <a:t>10.9.2020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76C98-BEEA-48A6-BB7A-949793C5578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408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POZNÁVAČKA - MINERÁLY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113" y="4177850"/>
            <a:ext cx="4903773" cy="128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48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246063"/>
            <a:ext cx="4216400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9636" name="TextovéPole 3"/>
          <p:cNvSpPr txBox="1">
            <a:spLocks noChangeArrowheads="1"/>
          </p:cNvSpPr>
          <p:nvPr/>
        </p:nvSpPr>
        <p:spPr bwMode="auto">
          <a:xfrm>
            <a:off x="2259013" y="869951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/>
              <a:t>9</a:t>
            </a:r>
          </a:p>
        </p:txBody>
      </p:sp>
      <p:pic>
        <p:nvPicPr>
          <p:cNvPr id="69637" name="Picture 2" descr="VÃ½sledek obrÃ¡zku pro GALEN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39" y="2394858"/>
            <a:ext cx="54387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725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9" name="Picture 2" descr="VÃ½sledek obrÃ¡zku pro sfale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6" y="115889"/>
            <a:ext cx="6029325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0" name="TextovéPole 4"/>
          <p:cNvSpPr txBox="1">
            <a:spLocks noChangeArrowheads="1"/>
          </p:cNvSpPr>
          <p:nvPr/>
        </p:nvSpPr>
        <p:spPr bwMode="auto">
          <a:xfrm>
            <a:off x="2259014" y="869951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10</a:t>
            </a:r>
            <a:endParaRPr lang="cs-CZ" altLang="cs-CZ" sz="3200" b="1" dirty="0"/>
          </a:p>
        </p:txBody>
      </p:sp>
      <p:pic>
        <p:nvPicPr>
          <p:cNvPr id="70661" name="Picture 6" descr="VÃ½sledek obrÃ¡zku pro SFALE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2852739"/>
            <a:ext cx="5116513" cy="38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6471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3" name="Picture 4" descr="VÃ½sledek obrÃ¡zku pro antimon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73464"/>
            <a:ext cx="3911600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Picture 2" descr="VÃ½sledek obrÃ¡zku pro antimon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TextovéPole 5"/>
          <p:cNvSpPr txBox="1">
            <a:spLocks noChangeArrowheads="1"/>
          </p:cNvSpPr>
          <p:nvPr/>
        </p:nvSpPr>
        <p:spPr bwMode="auto">
          <a:xfrm>
            <a:off x="2259014" y="86995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11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86530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ovéPole 5"/>
          <p:cNvSpPr txBox="1">
            <a:spLocks noChangeArrowheads="1"/>
          </p:cNvSpPr>
          <p:nvPr/>
        </p:nvSpPr>
        <p:spPr bwMode="auto">
          <a:xfrm>
            <a:off x="769848" y="451939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12</a:t>
            </a:r>
            <a:endParaRPr lang="cs-CZ" altLang="cs-CZ" sz="3200" b="1" dirty="0"/>
          </a:p>
        </p:txBody>
      </p:sp>
      <p:pic>
        <p:nvPicPr>
          <p:cNvPr id="72707" name="Picture 2" descr="VÃ½sledek obrÃ¡zku pro sÅ¯l kamennÃ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162051"/>
            <a:ext cx="696595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7761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ovéPole 5"/>
          <p:cNvSpPr txBox="1">
            <a:spLocks noChangeArrowheads="1"/>
          </p:cNvSpPr>
          <p:nvPr/>
        </p:nvSpPr>
        <p:spPr bwMode="auto">
          <a:xfrm>
            <a:off x="1524001" y="81770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13</a:t>
            </a:r>
            <a:endParaRPr lang="cs-CZ" altLang="cs-CZ" sz="3200" b="1" dirty="0"/>
          </a:p>
        </p:txBody>
      </p:sp>
      <p:pic>
        <p:nvPicPr>
          <p:cNvPr id="73731" name="Picture 2" descr="VÃ½sledek obrÃ¡zku pro fluo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5" y="115888"/>
            <a:ext cx="47625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2" name="Picture 4" descr="VÃ½sledek obrÃ¡zku pro fluo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544888"/>
            <a:ext cx="460692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6448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142" y="222341"/>
            <a:ext cx="4926890" cy="38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5362" name="Picture 2" descr="VÃ½sledek obrÃ¡zku pro MAGNET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4" y="1711869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1524001" y="81770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14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166213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15</a:t>
            </a:r>
            <a:endParaRPr lang="cs-CZ" altLang="cs-CZ" sz="3200" b="1" dirty="0"/>
          </a:p>
        </p:txBody>
      </p:sp>
      <p:sp>
        <p:nvSpPr>
          <p:cNvPr id="3" name="AutoShape 2" descr="VÃ½sledek obrÃ¡zku pro SAFÃ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" name="AutoShape 4" descr="VÃ½sledek obrÃ¡zku pro SAFÃ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pic>
        <p:nvPicPr>
          <p:cNvPr id="16392" name="Picture 8" descr="VÃ½sledek obrÃ¡zku pro SAFÃ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963" y="160337"/>
            <a:ext cx="6206036" cy="620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VÃ½sledek obrÃ¡zku pro SAFÃ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323" y="2001112"/>
            <a:ext cx="2857500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298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VÃ½sledek obrÃ¡zku pro RUBÃ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666" y="752204"/>
            <a:ext cx="57150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VÃ½sledek obrÃ¡zku pro RUBÃ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352" y="2403702"/>
            <a:ext cx="4403362" cy="404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16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642828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405" y="341812"/>
            <a:ext cx="5207771" cy="468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556" y="1992586"/>
            <a:ext cx="4589405" cy="407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17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431295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227" y="1846127"/>
            <a:ext cx="3743325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552" y="1007927"/>
            <a:ext cx="31718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5752" y="3239952"/>
            <a:ext cx="3024187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18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243856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1"/>
            <a:ext cx="48260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1445" name="Picture 6" descr="VÃ½sledek obrÃ¡zku pro mÄÄ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839788"/>
            <a:ext cx="3429000" cy="32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763486" y="5225143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/>
              <a:t>1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2179449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19</a:t>
            </a:r>
            <a:endParaRPr lang="cs-CZ" altLang="cs-CZ" sz="32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" y="1360623"/>
            <a:ext cx="3656012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8434" name="Picture 2" descr="VÃ½sledek obrÃ¡zku pro RÅ®Å½ENÃ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164" y="242934"/>
            <a:ext cx="3423647" cy="304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VÃ½sledek obrÃ¡zku pro RÅ®Å½ENÃ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164" y="3496801"/>
            <a:ext cx="3312523" cy="3312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9274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440" y="171824"/>
            <a:ext cx="4882187" cy="639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105" y="2935605"/>
            <a:ext cx="2913198" cy="291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20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87174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365" y="1289912"/>
            <a:ext cx="299878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561" y="2255021"/>
            <a:ext cx="3202621" cy="427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165" y="293598"/>
            <a:ext cx="2802526" cy="280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21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65081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235" y="1280160"/>
            <a:ext cx="4447888" cy="557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81" y="3196200"/>
            <a:ext cx="3527861" cy="321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798" y="519028"/>
            <a:ext cx="3948202" cy="288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22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4358868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23</a:t>
            </a:r>
            <a:endParaRPr lang="cs-CZ" altLang="cs-CZ" sz="3200" b="1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836" y="1857737"/>
            <a:ext cx="44211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323" y="2002200"/>
            <a:ext cx="4125913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888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24</a:t>
            </a:r>
            <a:endParaRPr lang="cs-CZ" altLang="cs-CZ" sz="32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972" y="277903"/>
            <a:ext cx="5504940" cy="32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7650" name="Picture 2" descr="VÃ½sledek obrÃ¡zku pro chalced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64" y="2104209"/>
            <a:ext cx="6299736" cy="438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047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25</a:t>
            </a:r>
            <a:endParaRPr lang="cs-CZ" altLang="cs-CZ" sz="3200" b="1" dirty="0"/>
          </a:p>
        </p:txBody>
      </p:sp>
      <p:pic>
        <p:nvPicPr>
          <p:cNvPr id="26626" name="Picture 2" descr="VÃ½sledek obrÃ¡zku pro ACHÃ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74319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779" y="1703660"/>
            <a:ext cx="5678221" cy="4673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4784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26</a:t>
            </a:r>
            <a:endParaRPr lang="cs-CZ" altLang="cs-CZ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764" y="1379765"/>
            <a:ext cx="350837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7591" y="816429"/>
            <a:ext cx="4194175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5602" name="Picture 2" descr="VÃ½sledek obrÃ¡zku pro opÃ¡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138" y="3749040"/>
            <a:ext cx="5319281" cy="291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526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27</a:t>
            </a:r>
            <a:endParaRPr lang="cs-CZ" altLang="cs-CZ" sz="3200" b="1" dirty="0"/>
          </a:p>
        </p:txBody>
      </p:sp>
      <p:pic>
        <p:nvPicPr>
          <p:cNvPr id="24578" name="Picture 2" descr="VÃ½sledek obrÃ¡zku pro baux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752" y="451940"/>
            <a:ext cx="5056505" cy="430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VÃ½sledek obrÃ¡zku pro baux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91" y="1774023"/>
            <a:ext cx="6147009" cy="418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9678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28</a:t>
            </a:r>
            <a:endParaRPr lang="cs-CZ" altLang="cs-CZ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862" y="300265"/>
            <a:ext cx="4854892" cy="5515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12" y="3794715"/>
            <a:ext cx="19621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3554" name="Picture 2" descr="VÃ½sledek obrÃ¡zku pro CÃNOVEC MINERÃ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93" y="1715090"/>
            <a:ext cx="4023065" cy="304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81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38" y="333375"/>
            <a:ext cx="59610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2468" name="TextovéPole 3"/>
          <p:cNvSpPr txBox="1">
            <a:spLocks noChangeArrowheads="1"/>
          </p:cNvSpPr>
          <p:nvPr/>
        </p:nvSpPr>
        <p:spPr bwMode="auto">
          <a:xfrm>
            <a:off x="1287644" y="2696711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8522958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29</a:t>
            </a:r>
            <a:endParaRPr lang="cs-CZ" altLang="cs-CZ" sz="32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47" y="2084797"/>
            <a:ext cx="5048645" cy="394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056" y="3295558"/>
            <a:ext cx="5149700" cy="33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47029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30</a:t>
            </a:r>
            <a:endParaRPr lang="cs-CZ" altLang="cs-CZ" sz="32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203" y="253411"/>
            <a:ext cx="5108769" cy="375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1506" name="Picture 2" descr="VÃ½sledek obrÃ¡zku pro Kalc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16" y="1859980"/>
            <a:ext cx="4790055" cy="479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9336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31</a:t>
            </a:r>
            <a:endParaRPr lang="cs-CZ" altLang="cs-CZ" sz="3200" b="1" dirty="0"/>
          </a:p>
        </p:txBody>
      </p:sp>
      <p:pic>
        <p:nvPicPr>
          <p:cNvPr id="41986" name="Picture 2" descr="VÃ½sledek obrÃ¡zku pro Magnez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65" y="1423765"/>
            <a:ext cx="5277046" cy="543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VÃ½sledek obrÃ¡zku pro Magnez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11" y="546124"/>
            <a:ext cx="6012269" cy="4509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8266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32</a:t>
            </a:r>
            <a:endParaRPr lang="cs-CZ" altLang="cs-CZ" sz="3200" b="1" dirty="0"/>
          </a:p>
        </p:txBody>
      </p:sp>
      <p:pic>
        <p:nvPicPr>
          <p:cNvPr id="40962" name="Picture 2" descr="VÃ½sledek obrÃ¡zku pro Dolomi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54" y="265881"/>
            <a:ext cx="6592146" cy="439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48" y="2651533"/>
            <a:ext cx="4869452" cy="365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839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407013" y="295185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33</a:t>
            </a:r>
            <a:endParaRPr lang="cs-CZ" altLang="cs-CZ" sz="32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878" y="68810"/>
            <a:ext cx="6007979" cy="5199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41" y="3489957"/>
            <a:ext cx="5024665" cy="357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4" descr="VÃ½sledek obrÃ¡zku pro malachitovÃ¡ bar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712" y="1036715"/>
            <a:ext cx="3792538" cy="284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490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34</a:t>
            </a:r>
            <a:endParaRPr lang="cs-CZ" altLang="cs-CZ" sz="3200" b="1" dirty="0"/>
          </a:p>
        </p:txBody>
      </p:sp>
      <p:pic>
        <p:nvPicPr>
          <p:cNvPr id="3" name="Picture 6" descr="VÃ½sledek obrÃ¡zku pro azu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396" y="255997"/>
            <a:ext cx="5757604" cy="431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 descr="VÃ½sledek obrÃ¡zku pro azu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43" y="2413998"/>
            <a:ext cx="5437677" cy="407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30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35</a:t>
            </a:r>
            <a:endParaRPr lang="cs-CZ" altLang="cs-CZ" sz="3200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654" y="451940"/>
            <a:ext cx="5080535" cy="496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7890" name="Picture 2" descr="VÃ½sledek obrÃ¡zku pro SÃ¡drov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2" y="2187212"/>
            <a:ext cx="5969726" cy="44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3893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36</a:t>
            </a:r>
            <a:endParaRPr lang="cs-CZ" altLang="cs-CZ" sz="3200" b="1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195" y="1803941"/>
            <a:ext cx="4849722" cy="459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50" y="3277756"/>
            <a:ext cx="4470989" cy="3470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6866" name="Picture 2" descr="VÃ½sledek obrÃ¡zku pro Bary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587" y="287439"/>
            <a:ext cx="4044007" cy="303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1013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37</a:t>
            </a:r>
            <a:endParaRPr lang="cs-CZ" altLang="cs-CZ" sz="3200" b="1" dirty="0"/>
          </a:p>
        </p:txBody>
      </p:sp>
      <p:pic>
        <p:nvPicPr>
          <p:cNvPr id="35842" name="Picture 2" descr="VÃ½sledek obrÃ¡zku pro Apat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09" y="896210"/>
            <a:ext cx="4311922" cy="548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60" y="1711687"/>
            <a:ext cx="5245417" cy="4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1422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38</a:t>
            </a:r>
            <a:endParaRPr lang="cs-CZ" altLang="cs-CZ" sz="3200" b="1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405" y="222612"/>
            <a:ext cx="4543425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4818" name="Picture 2" descr="VÃ½sledek obrÃ¡zku pro OlivÃ­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855" y="173736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0" name="Picture 4" descr="SouvisejÃ­cÃ­ obrÃ¡ze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558" y="3771899"/>
            <a:ext cx="20955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007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88913"/>
            <a:ext cx="62484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3492" name="TextovéPole 3"/>
          <p:cNvSpPr txBox="1">
            <a:spLocks noChangeArrowheads="1"/>
          </p:cNvSpPr>
          <p:nvPr/>
        </p:nvSpPr>
        <p:spPr bwMode="auto">
          <a:xfrm>
            <a:off x="817382" y="3937682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79706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39</a:t>
            </a:r>
            <a:endParaRPr lang="cs-CZ" altLang="cs-CZ" sz="3200" b="1" dirty="0"/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1" y="359319"/>
            <a:ext cx="4413024" cy="40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3794" name="Picture 2" descr="VÃ½sledek obrÃ¡zku pro Å½iv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07" y="22860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3728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31" y="451940"/>
            <a:ext cx="4342499" cy="359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40</a:t>
            </a:r>
            <a:endParaRPr lang="cs-CZ" altLang="cs-CZ" sz="3200" b="1" dirty="0"/>
          </a:p>
        </p:txBody>
      </p:sp>
      <p:pic>
        <p:nvPicPr>
          <p:cNvPr id="32770" name="Picture 2" descr="VÃ½sledek obrÃ¡zku pro KAOLIN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849"/>
            <a:ext cx="6610985" cy="441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1145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0"/>
          <a:stretch>
            <a:fillRect/>
          </a:stretch>
        </p:blipFill>
        <p:spPr bwMode="auto">
          <a:xfrm>
            <a:off x="7289074" y="513715"/>
            <a:ext cx="3668169" cy="319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3010" name="Picture 2" descr="VÃ½sledek obrÃ¡zku pro Biot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" y="2111073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41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0232350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235" y="4245427"/>
            <a:ext cx="3394839" cy="291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4034" name="Picture 2" descr="VÃ½sledek obrÃ¡zku pro muskov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529" y="2855992"/>
            <a:ext cx="4638493" cy="410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VÃ½sledek obrÃ¡zku pro muskov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29" y="0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8349230" y="713197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42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5438639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422" y="3111862"/>
            <a:ext cx="3465921" cy="346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5058" name="Picture 2" descr="VÃ½sledek obrÃ¡zku pro GRANÃ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401" y="1070199"/>
            <a:ext cx="4733021" cy="374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VÃ½sledek obrÃ¡zku pro GRANÃ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84" y="3111862"/>
            <a:ext cx="3408951" cy="340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43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9091274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927" y="3782060"/>
            <a:ext cx="5633073" cy="307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46082" name="Picture 2" descr="VÃ½sledek obrÃ¡zku pro Jant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10" y="1964145"/>
            <a:ext cx="5670460" cy="424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4" name="Picture 4" descr="VÃ½sledek obrÃ¡zku pro Jant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548" y="146231"/>
            <a:ext cx="3635829" cy="363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>
            <a:spLocks noChangeArrowheads="1"/>
          </p:cNvSpPr>
          <p:nvPr/>
        </p:nvSpPr>
        <p:spPr bwMode="auto">
          <a:xfrm>
            <a:off x="746647" y="451940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44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277396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333375"/>
            <a:ext cx="51419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4516" name="Picture 2" descr="VÃ½sledek obrÃ¡zku pro stÅÃ­br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9" y="3621088"/>
            <a:ext cx="4103687" cy="321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TextovéPole 4"/>
          <p:cNvSpPr txBox="1">
            <a:spLocks noChangeArrowheads="1"/>
          </p:cNvSpPr>
          <p:nvPr/>
        </p:nvSpPr>
        <p:spPr bwMode="auto">
          <a:xfrm>
            <a:off x="1047385" y="2061369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4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2597990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9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863" y="188913"/>
            <a:ext cx="4329112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5540" name="TextovéPole 3"/>
          <p:cNvSpPr txBox="1">
            <a:spLocks noChangeArrowheads="1"/>
          </p:cNvSpPr>
          <p:nvPr/>
        </p:nvSpPr>
        <p:spPr bwMode="auto">
          <a:xfrm>
            <a:off x="1091702" y="1834562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5</a:t>
            </a:r>
            <a:endParaRPr lang="cs-CZ" altLang="cs-CZ" sz="3200" b="1" dirty="0"/>
          </a:p>
        </p:txBody>
      </p:sp>
      <p:sp>
        <p:nvSpPr>
          <p:cNvPr id="65541" name="AutoShape 2" descr="VÃ½sledek obrÃ¡zku pro grafit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/>
          </a:p>
        </p:txBody>
      </p:sp>
      <p:sp>
        <p:nvSpPr>
          <p:cNvPr id="65542" name="AutoShape 4" descr="VÃ½sledek obrÃ¡zku pro grafit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cs-CZ" altLang="cs-CZ" dirty="0"/>
          </a:p>
        </p:txBody>
      </p:sp>
      <p:pic>
        <p:nvPicPr>
          <p:cNvPr id="65543" name="Picture 8" descr="VÃ½sledek obrÃ¡zku pro graf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4" y="3870326"/>
            <a:ext cx="3779837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699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4" descr="VÃ½sledek obrÃ¡zku pro zla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642" y="-92346"/>
            <a:ext cx="7875588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4" name="TextovéPole 3"/>
          <p:cNvSpPr txBox="1">
            <a:spLocks noChangeArrowheads="1"/>
          </p:cNvSpPr>
          <p:nvPr/>
        </p:nvSpPr>
        <p:spPr bwMode="auto">
          <a:xfrm>
            <a:off x="3000375" y="5661026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6</a:t>
            </a:r>
            <a:endParaRPr lang="cs-CZ" altLang="cs-CZ" sz="3200" b="1" dirty="0"/>
          </a:p>
        </p:txBody>
      </p:sp>
      <p:pic>
        <p:nvPicPr>
          <p:cNvPr id="9218" name="Picture 2" descr="VÃ½sledek obrÃ¡zku pro ZLATO MINERÃ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631" y="1933302"/>
            <a:ext cx="4673369" cy="456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704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VÃ½sledek obrÃ¡zku pro py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775" y="1052514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4" descr="VÃ½sledek obrÃ¡zku pro pyr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4" y="1557339"/>
            <a:ext cx="33115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ovéPole 5"/>
          <p:cNvSpPr txBox="1">
            <a:spLocks noChangeArrowheads="1"/>
          </p:cNvSpPr>
          <p:nvPr/>
        </p:nvSpPr>
        <p:spPr bwMode="auto">
          <a:xfrm>
            <a:off x="2351088" y="4645026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7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811297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6" descr="VÃ½sledek obrÃ¡zku pro chalkopyr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2744789"/>
            <a:ext cx="3871913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8" descr="VÃ½sledek obrÃ¡zku pro chalkopyri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2781301"/>
            <a:ext cx="4087812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TextovéPole 5"/>
          <p:cNvSpPr txBox="1">
            <a:spLocks noChangeArrowheads="1"/>
          </p:cNvSpPr>
          <p:nvPr/>
        </p:nvSpPr>
        <p:spPr bwMode="auto">
          <a:xfrm>
            <a:off x="1574211" y="1002530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cs-CZ" altLang="cs-CZ" sz="3200" b="1" dirty="0" smtClean="0"/>
              <a:t>8</a:t>
            </a:r>
            <a:endParaRPr lang="cs-CZ" alt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162297629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47</Words>
  <Application>Microsoft Office PowerPoint</Application>
  <PresentationFormat>Širokoúhlá obrazovka</PresentationFormat>
  <Paragraphs>45</Paragraphs>
  <Slides>45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Motiv Office</vt:lpstr>
      <vt:lpstr>POZNÁVAČKA - MINERÁLY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POZNÁVAČKA - MINERÁLY</dc:title>
  <dc:creator>Jiří Nerad</dc:creator>
  <cp:lastModifiedBy>Geopark</cp:lastModifiedBy>
  <cp:revision>3</cp:revision>
  <dcterms:created xsi:type="dcterms:W3CDTF">2019-08-27T15:41:43Z</dcterms:created>
  <dcterms:modified xsi:type="dcterms:W3CDTF">2020-09-10T13:56:23Z</dcterms:modified>
</cp:coreProperties>
</file>